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3" d="100"/>
          <a:sy n="63" d="100"/>
        </p:scale>
        <p:origin x="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Files\SEM8\BBL433\Lab\Exp%233\Exp%23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Files\SEM8\BBL433\Lab\Exp%233\Exp%23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Sheet1!$H$2</c:f>
              <c:strCache>
                <c:ptCount val="1"/>
                <c:pt idx="0">
                  <c:v>Conc(E8)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intercept val="0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Sheet1!$G$3:$G$9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xVal>
          <c:yVal>
            <c:numRef>
              <c:f>Sheet1!$H$3:$H$9</c:f>
              <c:numCache>
                <c:formatCode>General</c:formatCode>
                <c:ptCount val="7"/>
                <c:pt idx="0">
                  <c:v>7.2347266881028945E-5</c:v>
                </c:pt>
                <c:pt idx="1">
                  <c:v>1.5996784565916399E-4</c:v>
                </c:pt>
                <c:pt idx="2">
                  <c:v>2.1350482315112541E-4</c:v>
                </c:pt>
                <c:pt idx="3">
                  <c:v>2.6109324758842443E-4</c:v>
                </c:pt>
                <c:pt idx="4">
                  <c:v>3.0257234726688103E-4</c:v>
                </c:pt>
                <c:pt idx="5">
                  <c:v>3.3536977491961412E-4</c:v>
                </c:pt>
                <c:pt idx="6">
                  <c:v>3.641479099678457E-4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DCD-4592-A314-E5C60DE7F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6814576"/>
        <c:axId val="1796814992"/>
      </c:scatterChart>
      <c:valAx>
        <c:axId val="179681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6814992"/>
        <c:crosses val="autoZero"/>
        <c:crossBetween val="midCat"/>
      </c:valAx>
      <c:valAx>
        <c:axId val="179681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Conc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6814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Conc(E20)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intercept val="0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Sheet1!$J$3:$J$9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</c:numCache>
            </c:numRef>
          </c:xVal>
          <c:yVal>
            <c:numRef>
              <c:f>Sheet1!$K$3:$K$9</c:f>
              <c:numCache>
                <c:formatCode>General</c:formatCode>
                <c:ptCount val="7"/>
                <c:pt idx="0">
                  <c:v>6.205787781350482E-5</c:v>
                </c:pt>
                <c:pt idx="1">
                  <c:v>1.0257234726688103E-4</c:v>
                </c:pt>
                <c:pt idx="2">
                  <c:v>1.3327974276527331E-4</c:v>
                </c:pt>
                <c:pt idx="3">
                  <c:v>1.6157556270096461E-4</c:v>
                </c:pt>
                <c:pt idx="4">
                  <c:v>1.8890675241157556E-4</c:v>
                </c:pt>
                <c:pt idx="5">
                  <c:v>2.1414790996784566E-4</c:v>
                </c:pt>
                <c:pt idx="6">
                  <c:v>2.3633440514469453E-4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BC-4CDD-98CE-878A84DE2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6445376"/>
        <c:axId val="1836454112"/>
      </c:scatterChart>
      <c:valAx>
        <c:axId val="183644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454112"/>
        <c:crosses val="autoZero"/>
        <c:crossBetween val="midCat"/>
      </c:valAx>
      <c:valAx>
        <c:axId val="183645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Conc.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445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CAFC19-6A08-4E4F-BA32-19EF3F718E0E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AB3785-6240-4769-A4FE-628E6ED60933}">
      <dgm:prSet/>
      <dgm:spPr/>
      <dgm:t>
        <a:bodyPr/>
        <a:lstStyle/>
        <a:p>
          <a:r>
            <a:rPr lang="en-US" b="0" i="0"/>
            <a:t>Alcohol dehydrogenase (ADH) is a family of enzymes that oxidize primary or secondary alcohols to aldehydes or ketones.</a:t>
          </a:r>
          <a:endParaRPr lang="en-US"/>
        </a:p>
      </dgm:t>
    </dgm:pt>
    <dgm:pt modelId="{3326186C-CF54-4271-AC5E-943347FC9978}" type="parTrans" cxnId="{87C569AC-A1CC-480E-8FF4-92B04BD941CB}">
      <dgm:prSet/>
      <dgm:spPr/>
      <dgm:t>
        <a:bodyPr/>
        <a:lstStyle/>
        <a:p>
          <a:endParaRPr lang="en-US"/>
        </a:p>
      </dgm:t>
    </dgm:pt>
    <dgm:pt modelId="{83D60EB7-4F47-441D-B379-42A57DFBAEB3}" type="sibTrans" cxnId="{87C569AC-A1CC-480E-8FF4-92B04BD941CB}">
      <dgm:prSet/>
      <dgm:spPr/>
      <dgm:t>
        <a:bodyPr/>
        <a:lstStyle/>
        <a:p>
          <a:endParaRPr lang="en-US"/>
        </a:p>
      </dgm:t>
    </dgm:pt>
    <dgm:pt modelId="{51EE3D17-E542-405B-B162-1E7CF6981733}">
      <dgm:prSet/>
      <dgm:spPr/>
      <dgm:t>
        <a:bodyPr/>
        <a:lstStyle/>
        <a:p>
          <a:r>
            <a:rPr lang="en-US" b="0" i="0"/>
            <a:t>ADH uses NAD+ or NADP+ as coenzyme which is reduced during reaction.</a:t>
          </a:r>
          <a:endParaRPr lang="en-US"/>
        </a:p>
      </dgm:t>
    </dgm:pt>
    <dgm:pt modelId="{588FC6E4-9F98-4AFE-B6C9-B933EF633ACB}" type="parTrans" cxnId="{860B9DAD-F7DC-4CA1-8E02-2F53481FCB8F}">
      <dgm:prSet/>
      <dgm:spPr/>
      <dgm:t>
        <a:bodyPr/>
        <a:lstStyle/>
        <a:p>
          <a:endParaRPr lang="en-US"/>
        </a:p>
      </dgm:t>
    </dgm:pt>
    <dgm:pt modelId="{05F0D15E-0937-4A26-8F57-C3A3738527D2}" type="sibTrans" cxnId="{860B9DAD-F7DC-4CA1-8E02-2F53481FCB8F}">
      <dgm:prSet/>
      <dgm:spPr/>
      <dgm:t>
        <a:bodyPr/>
        <a:lstStyle/>
        <a:p>
          <a:endParaRPr lang="en-US"/>
        </a:p>
      </dgm:t>
    </dgm:pt>
    <dgm:pt modelId="{09F3A25E-6A50-4ECB-8FBC-6A62468CB708}">
      <dgm:prSet/>
      <dgm:spPr/>
      <dgm:t>
        <a:bodyPr/>
        <a:lstStyle/>
        <a:p>
          <a:r>
            <a:rPr lang="en-US" b="0" i="0"/>
            <a:t>R-CH2-OH can be converted to R-CHO + NADH + H+ in a reaction catalyzed by ADH.</a:t>
          </a:r>
          <a:endParaRPr lang="en-US"/>
        </a:p>
      </dgm:t>
    </dgm:pt>
    <dgm:pt modelId="{04DA8A3B-CED3-40D7-BFB3-E26DC0154B18}" type="parTrans" cxnId="{EA9FF1B6-5CAA-4BA0-913A-37A63CD8576C}">
      <dgm:prSet/>
      <dgm:spPr/>
      <dgm:t>
        <a:bodyPr/>
        <a:lstStyle/>
        <a:p>
          <a:endParaRPr lang="en-US"/>
        </a:p>
      </dgm:t>
    </dgm:pt>
    <dgm:pt modelId="{AB799B15-005B-4709-8EBF-3C54F2240A56}" type="sibTrans" cxnId="{EA9FF1B6-5CAA-4BA0-913A-37A63CD8576C}">
      <dgm:prSet/>
      <dgm:spPr/>
      <dgm:t>
        <a:bodyPr/>
        <a:lstStyle/>
        <a:p>
          <a:endParaRPr lang="en-US"/>
        </a:p>
      </dgm:t>
    </dgm:pt>
    <dgm:pt modelId="{03771379-3BED-4CCE-8B4F-B5544A9DE377}">
      <dgm:prSet/>
      <dgm:spPr/>
      <dgm:t>
        <a:bodyPr/>
        <a:lstStyle/>
        <a:p>
          <a:r>
            <a:rPr lang="en-US" b="0" i="0"/>
            <a:t>NADH has strong UV absorbance at 340 nm, while oxidized NAD+ has little to no absorbance at this wavelength.</a:t>
          </a:r>
          <a:endParaRPr lang="en-US"/>
        </a:p>
      </dgm:t>
    </dgm:pt>
    <dgm:pt modelId="{0663FC90-5DCF-4C88-8F58-4D31913F9215}" type="parTrans" cxnId="{D1253A75-032A-44D6-8113-E5D7DE5A455C}">
      <dgm:prSet/>
      <dgm:spPr/>
      <dgm:t>
        <a:bodyPr/>
        <a:lstStyle/>
        <a:p>
          <a:endParaRPr lang="en-US"/>
        </a:p>
      </dgm:t>
    </dgm:pt>
    <dgm:pt modelId="{ED9757E7-6147-4163-8325-09B5AB1A81AD}" type="sibTrans" cxnId="{D1253A75-032A-44D6-8113-E5D7DE5A455C}">
      <dgm:prSet/>
      <dgm:spPr/>
      <dgm:t>
        <a:bodyPr/>
        <a:lstStyle/>
        <a:p>
          <a:endParaRPr lang="en-US"/>
        </a:p>
      </dgm:t>
    </dgm:pt>
    <dgm:pt modelId="{B153260F-F6F2-4816-83FD-9892819099F5}">
      <dgm:prSet/>
      <dgm:spPr/>
      <dgm:t>
        <a:bodyPr/>
        <a:lstStyle/>
        <a:p>
          <a:r>
            <a:rPr lang="en-US" b="0" i="0"/>
            <a:t>Absorbance of solution at 340 nm increases as NADH is formed during reaction.</a:t>
          </a:r>
          <a:endParaRPr lang="en-US"/>
        </a:p>
      </dgm:t>
    </dgm:pt>
    <dgm:pt modelId="{51A1CACD-21A9-4DD8-A5B3-482737FA06E5}" type="parTrans" cxnId="{87D5520D-B793-472B-AAF9-423B1D46352D}">
      <dgm:prSet/>
      <dgm:spPr/>
      <dgm:t>
        <a:bodyPr/>
        <a:lstStyle/>
        <a:p>
          <a:endParaRPr lang="en-US"/>
        </a:p>
      </dgm:t>
    </dgm:pt>
    <dgm:pt modelId="{9DB35CAA-1209-412D-BC67-CEC32C6C4B73}" type="sibTrans" cxnId="{87D5520D-B793-472B-AAF9-423B1D46352D}">
      <dgm:prSet/>
      <dgm:spPr/>
      <dgm:t>
        <a:bodyPr/>
        <a:lstStyle/>
        <a:p>
          <a:endParaRPr lang="en-US"/>
        </a:p>
      </dgm:t>
    </dgm:pt>
    <dgm:pt modelId="{E8D1133D-E780-495C-A3ED-E82B3A9F361C}">
      <dgm:prSet/>
      <dgm:spPr/>
      <dgm:t>
        <a:bodyPr/>
        <a:lstStyle/>
        <a:p>
          <a:r>
            <a:rPr lang="en-US" b="0" i="0"/>
            <a:t>Reaction can be monitored by starting with a mixture of ethanol, NAD+, and enzyme in buffer and measuring absorbance until equilibrium is established.</a:t>
          </a:r>
          <a:endParaRPr lang="en-US"/>
        </a:p>
      </dgm:t>
    </dgm:pt>
    <dgm:pt modelId="{F9B6B709-D6FF-4488-9387-58DB2BEE0BD8}" type="parTrans" cxnId="{5020D401-2F55-4642-A30E-28B791761FF4}">
      <dgm:prSet/>
      <dgm:spPr/>
      <dgm:t>
        <a:bodyPr/>
        <a:lstStyle/>
        <a:p>
          <a:endParaRPr lang="en-US"/>
        </a:p>
      </dgm:t>
    </dgm:pt>
    <dgm:pt modelId="{5BF94DFF-0A40-4F07-BD97-59CF164B3458}" type="sibTrans" cxnId="{5020D401-2F55-4642-A30E-28B791761FF4}">
      <dgm:prSet/>
      <dgm:spPr/>
      <dgm:t>
        <a:bodyPr/>
        <a:lstStyle/>
        <a:p>
          <a:endParaRPr lang="en-US"/>
        </a:p>
      </dgm:t>
    </dgm:pt>
    <dgm:pt modelId="{4A5F2FB2-CEBD-4E5B-B1BA-ED7FB4F59B78}" type="pres">
      <dgm:prSet presAssocID="{29CAFC19-6A08-4E4F-BA32-19EF3F718E0E}" presName="vert0" presStyleCnt="0">
        <dgm:presLayoutVars>
          <dgm:dir/>
          <dgm:animOne val="branch"/>
          <dgm:animLvl val="lvl"/>
        </dgm:presLayoutVars>
      </dgm:prSet>
      <dgm:spPr/>
    </dgm:pt>
    <dgm:pt modelId="{DF09FF51-FC55-46F7-9FB7-2F6E5F3D0B8C}" type="pres">
      <dgm:prSet presAssocID="{0FAB3785-6240-4769-A4FE-628E6ED60933}" presName="thickLine" presStyleLbl="alignNode1" presStyleIdx="0" presStyleCnt="6"/>
      <dgm:spPr/>
    </dgm:pt>
    <dgm:pt modelId="{6DA0B924-DF29-4A74-A028-65959CF8C66E}" type="pres">
      <dgm:prSet presAssocID="{0FAB3785-6240-4769-A4FE-628E6ED60933}" presName="horz1" presStyleCnt="0"/>
      <dgm:spPr/>
    </dgm:pt>
    <dgm:pt modelId="{C566CDB4-6AC5-4B11-8631-71CD186147C0}" type="pres">
      <dgm:prSet presAssocID="{0FAB3785-6240-4769-A4FE-628E6ED60933}" presName="tx1" presStyleLbl="revTx" presStyleIdx="0" presStyleCnt="6"/>
      <dgm:spPr/>
    </dgm:pt>
    <dgm:pt modelId="{AEE91C2B-AAC0-48C0-AA8C-ABEF48742301}" type="pres">
      <dgm:prSet presAssocID="{0FAB3785-6240-4769-A4FE-628E6ED60933}" presName="vert1" presStyleCnt="0"/>
      <dgm:spPr/>
    </dgm:pt>
    <dgm:pt modelId="{63AD8170-9CB7-42E4-AAA3-6B5B6C31FC71}" type="pres">
      <dgm:prSet presAssocID="{51EE3D17-E542-405B-B162-1E7CF6981733}" presName="thickLine" presStyleLbl="alignNode1" presStyleIdx="1" presStyleCnt="6"/>
      <dgm:spPr/>
    </dgm:pt>
    <dgm:pt modelId="{599B6AEF-9B2E-4FAC-A9DB-F61CFE268950}" type="pres">
      <dgm:prSet presAssocID="{51EE3D17-E542-405B-B162-1E7CF6981733}" presName="horz1" presStyleCnt="0"/>
      <dgm:spPr/>
    </dgm:pt>
    <dgm:pt modelId="{00D49EBB-C022-46DB-AF73-F8DF37CBE356}" type="pres">
      <dgm:prSet presAssocID="{51EE3D17-E542-405B-B162-1E7CF6981733}" presName="tx1" presStyleLbl="revTx" presStyleIdx="1" presStyleCnt="6"/>
      <dgm:spPr/>
    </dgm:pt>
    <dgm:pt modelId="{DD96D458-F45D-4F85-A550-03F254B6EB37}" type="pres">
      <dgm:prSet presAssocID="{51EE3D17-E542-405B-B162-1E7CF6981733}" presName="vert1" presStyleCnt="0"/>
      <dgm:spPr/>
    </dgm:pt>
    <dgm:pt modelId="{75A6F5CE-5DD7-4947-976C-A2810C33BE2F}" type="pres">
      <dgm:prSet presAssocID="{09F3A25E-6A50-4ECB-8FBC-6A62468CB708}" presName="thickLine" presStyleLbl="alignNode1" presStyleIdx="2" presStyleCnt="6"/>
      <dgm:spPr/>
    </dgm:pt>
    <dgm:pt modelId="{3CC1FC7C-97FE-4A6C-A38E-6DD7B9802EFD}" type="pres">
      <dgm:prSet presAssocID="{09F3A25E-6A50-4ECB-8FBC-6A62468CB708}" presName="horz1" presStyleCnt="0"/>
      <dgm:spPr/>
    </dgm:pt>
    <dgm:pt modelId="{4BAA1C52-40FC-432C-892B-C46B76C9758A}" type="pres">
      <dgm:prSet presAssocID="{09F3A25E-6A50-4ECB-8FBC-6A62468CB708}" presName="tx1" presStyleLbl="revTx" presStyleIdx="2" presStyleCnt="6"/>
      <dgm:spPr/>
    </dgm:pt>
    <dgm:pt modelId="{8CE1AD5B-CDF2-410F-BC2F-53C6A69F2492}" type="pres">
      <dgm:prSet presAssocID="{09F3A25E-6A50-4ECB-8FBC-6A62468CB708}" presName="vert1" presStyleCnt="0"/>
      <dgm:spPr/>
    </dgm:pt>
    <dgm:pt modelId="{ACDEF138-A9BD-460C-9ED4-38F28B6C446F}" type="pres">
      <dgm:prSet presAssocID="{03771379-3BED-4CCE-8B4F-B5544A9DE377}" presName="thickLine" presStyleLbl="alignNode1" presStyleIdx="3" presStyleCnt="6"/>
      <dgm:spPr/>
    </dgm:pt>
    <dgm:pt modelId="{D1357551-FCC2-471F-93EC-0CB0550EAC8A}" type="pres">
      <dgm:prSet presAssocID="{03771379-3BED-4CCE-8B4F-B5544A9DE377}" presName="horz1" presStyleCnt="0"/>
      <dgm:spPr/>
    </dgm:pt>
    <dgm:pt modelId="{8249D0F5-A592-4D9E-81A2-E33532EF793F}" type="pres">
      <dgm:prSet presAssocID="{03771379-3BED-4CCE-8B4F-B5544A9DE377}" presName="tx1" presStyleLbl="revTx" presStyleIdx="3" presStyleCnt="6"/>
      <dgm:spPr/>
    </dgm:pt>
    <dgm:pt modelId="{4F0E6340-7E26-4CFB-B5E5-0A84892067FB}" type="pres">
      <dgm:prSet presAssocID="{03771379-3BED-4CCE-8B4F-B5544A9DE377}" presName="vert1" presStyleCnt="0"/>
      <dgm:spPr/>
    </dgm:pt>
    <dgm:pt modelId="{55C1ECCE-8EF9-4E0A-BA1D-8C8FAD9D4743}" type="pres">
      <dgm:prSet presAssocID="{B153260F-F6F2-4816-83FD-9892819099F5}" presName="thickLine" presStyleLbl="alignNode1" presStyleIdx="4" presStyleCnt="6"/>
      <dgm:spPr/>
    </dgm:pt>
    <dgm:pt modelId="{49E5AF8D-ECE2-45F7-BDD1-8C77AF9B4152}" type="pres">
      <dgm:prSet presAssocID="{B153260F-F6F2-4816-83FD-9892819099F5}" presName="horz1" presStyleCnt="0"/>
      <dgm:spPr/>
    </dgm:pt>
    <dgm:pt modelId="{C8FD4B4B-15AB-4A0D-B6D6-55E56C8D1A2A}" type="pres">
      <dgm:prSet presAssocID="{B153260F-F6F2-4816-83FD-9892819099F5}" presName="tx1" presStyleLbl="revTx" presStyleIdx="4" presStyleCnt="6"/>
      <dgm:spPr/>
    </dgm:pt>
    <dgm:pt modelId="{B6FB368C-5F26-4096-A974-7281671ACCDA}" type="pres">
      <dgm:prSet presAssocID="{B153260F-F6F2-4816-83FD-9892819099F5}" presName="vert1" presStyleCnt="0"/>
      <dgm:spPr/>
    </dgm:pt>
    <dgm:pt modelId="{15D3082B-A0AE-4597-BFEE-D9A6E7CF0601}" type="pres">
      <dgm:prSet presAssocID="{E8D1133D-E780-495C-A3ED-E82B3A9F361C}" presName="thickLine" presStyleLbl="alignNode1" presStyleIdx="5" presStyleCnt="6"/>
      <dgm:spPr/>
    </dgm:pt>
    <dgm:pt modelId="{6A01BFD8-2AE5-4E7B-8263-1ACF222D8B30}" type="pres">
      <dgm:prSet presAssocID="{E8D1133D-E780-495C-A3ED-E82B3A9F361C}" presName="horz1" presStyleCnt="0"/>
      <dgm:spPr/>
    </dgm:pt>
    <dgm:pt modelId="{7A349E0A-9F74-4023-BF3C-FE0CF2CCBA8B}" type="pres">
      <dgm:prSet presAssocID="{E8D1133D-E780-495C-A3ED-E82B3A9F361C}" presName="tx1" presStyleLbl="revTx" presStyleIdx="5" presStyleCnt="6"/>
      <dgm:spPr/>
    </dgm:pt>
    <dgm:pt modelId="{0D48FF2C-9B9C-4D09-BE48-5AF2369DC0AE}" type="pres">
      <dgm:prSet presAssocID="{E8D1133D-E780-495C-A3ED-E82B3A9F361C}" presName="vert1" presStyleCnt="0"/>
      <dgm:spPr/>
    </dgm:pt>
  </dgm:ptLst>
  <dgm:cxnLst>
    <dgm:cxn modelId="{5020D401-2F55-4642-A30E-28B791761FF4}" srcId="{29CAFC19-6A08-4E4F-BA32-19EF3F718E0E}" destId="{E8D1133D-E780-495C-A3ED-E82B3A9F361C}" srcOrd="5" destOrd="0" parTransId="{F9B6B709-D6FF-4488-9387-58DB2BEE0BD8}" sibTransId="{5BF94DFF-0A40-4F07-BD97-59CF164B3458}"/>
    <dgm:cxn modelId="{87D5520D-B793-472B-AAF9-423B1D46352D}" srcId="{29CAFC19-6A08-4E4F-BA32-19EF3F718E0E}" destId="{B153260F-F6F2-4816-83FD-9892819099F5}" srcOrd="4" destOrd="0" parTransId="{51A1CACD-21A9-4DD8-A5B3-482737FA06E5}" sibTransId="{9DB35CAA-1209-412D-BC67-CEC32C6C4B73}"/>
    <dgm:cxn modelId="{919FB21D-F42B-4583-BB22-3E1C2EBEF980}" type="presOf" srcId="{0FAB3785-6240-4769-A4FE-628E6ED60933}" destId="{C566CDB4-6AC5-4B11-8631-71CD186147C0}" srcOrd="0" destOrd="0" presId="urn:microsoft.com/office/officeart/2008/layout/LinedList"/>
    <dgm:cxn modelId="{72239863-0A17-4370-A7EE-C546289FAD9B}" type="presOf" srcId="{29CAFC19-6A08-4E4F-BA32-19EF3F718E0E}" destId="{4A5F2FB2-CEBD-4E5B-B1BA-ED7FB4F59B78}" srcOrd="0" destOrd="0" presId="urn:microsoft.com/office/officeart/2008/layout/LinedList"/>
    <dgm:cxn modelId="{D2FD424A-F68F-491D-8685-74D82010A034}" type="presOf" srcId="{B153260F-F6F2-4816-83FD-9892819099F5}" destId="{C8FD4B4B-15AB-4A0D-B6D6-55E56C8D1A2A}" srcOrd="0" destOrd="0" presId="urn:microsoft.com/office/officeart/2008/layout/LinedList"/>
    <dgm:cxn modelId="{CBFD706B-1C12-4C99-AEE1-AA41F08DF155}" type="presOf" srcId="{51EE3D17-E542-405B-B162-1E7CF6981733}" destId="{00D49EBB-C022-46DB-AF73-F8DF37CBE356}" srcOrd="0" destOrd="0" presId="urn:microsoft.com/office/officeart/2008/layout/LinedList"/>
    <dgm:cxn modelId="{B1CC9073-36A2-47A1-9566-3340C133BC06}" type="presOf" srcId="{03771379-3BED-4CCE-8B4F-B5544A9DE377}" destId="{8249D0F5-A592-4D9E-81A2-E33532EF793F}" srcOrd="0" destOrd="0" presId="urn:microsoft.com/office/officeart/2008/layout/LinedList"/>
    <dgm:cxn modelId="{D1253A75-032A-44D6-8113-E5D7DE5A455C}" srcId="{29CAFC19-6A08-4E4F-BA32-19EF3F718E0E}" destId="{03771379-3BED-4CCE-8B4F-B5544A9DE377}" srcOrd="3" destOrd="0" parTransId="{0663FC90-5DCF-4C88-8F58-4D31913F9215}" sibTransId="{ED9757E7-6147-4163-8325-09B5AB1A81AD}"/>
    <dgm:cxn modelId="{0ED6857D-65D7-4DD7-B373-16420021701F}" type="presOf" srcId="{09F3A25E-6A50-4ECB-8FBC-6A62468CB708}" destId="{4BAA1C52-40FC-432C-892B-C46B76C9758A}" srcOrd="0" destOrd="0" presId="urn:microsoft.com/office/officeart/2008/layout/LinedList"/>
    <dgm:cxn modelId="{37C8BEA1-38DC-4E91-86AC-FAD8D463C684}" type="presOf" srcId="{E8D1133D-E780-495C-A3ED-E82B3A9F361C}" destId="{7A349E0A-9F74-4023-BF3C-FE0CF2CCBA8B}" srcOrd="0" destOrd="0" presId="urn:microsoft.com/office/officeart/2008/layout/LinedList"/>
    <dgm:cxn modelId="{87C569AC-A1CC-480E-8FF4-92B04BD941CB}" srcId="{29CAFC19-6A08-4E4F-BA32-19EF3F718E0E}" destId="{0FAB3785-6240-4769-A4FE-628E6ED60933}" srcOrd="0" destOrd="0" parTransId="{3326186C-CF54-4271-AC5E-943347FC9978}" sibTransId="{83D60EB7-4F47-441D-B379-42A57DFBAEB3}"/>
    <dgm:cxn modelId="{860B9DAD-F7DC-4CA1-8E02-2F53481FCB8F}" srcId="{29CAFC19-6A08-4E4F-BA32-19EF3F718E0E}" destId="{51EE3D17-E542-405B-B162-1E7CF6981733}" srcOrd="1" destOrd="0" parTransId="{588FC6E4-9F98-4AFE-B6C9-B933EF633ACB}" sibTransId="{05F0D15E-0937-4A26-8F57-C3A3738527D2}"/>
    <dgm:cxn modelId="{EA9FF1B6-5CAA-4BA0-913A-37A63CD8576C}" srcId="{29CAFC19-6A08-4E4F-BA32-19EF3F718E0E}" destId="{09F3A25E-6A50-4ECB-8FBC-6A62468CB708}" srcOrd="2" destOrd="0" parTransId="{04DA8A3B-CED3-40D7-BFB3-E26DC0154B18}" sibTransId="{AB799B15-005B-4709-8EBF-3C54F2240A56}"/>
    <dgm:cxn modelId="{3B794BB8-5E0B-430D-8A4C-C5762F3566EF}" type="presParOf" srcId="{4A5F2FB2-CEBD-4E5B-B1BA-ED7FB4F59B78}" destId="{DF09FF51-FC55-46F7-9FB7-2F6E5F3D0B8C}" srcOrd="0" destOrd="0" presId="urn:microsoft.com/office/officeart/2008/layout/LinedList"/>
    <dgm:cxn modelId="{6A5E5AF0-093B-40E9-BA3F-9C48B5A9F382}" type="presParOf" srcId="{4A5F2FB2-CEBD-4E5B-B1BA-ED7FB4F59B78}" destId="{6DA0B924-DF29-4A74-A028-65959CF8C66E}" srcOrd="1" destOrd="0" presId="urn:microsoft.com/office/officeart/2008/layout/LinedList"/>
    <dgm:cxn modelId="{4F1A3E35-C548-4A5F-A740-B0B272BA8852}" type="presParOf" srcId="{6DA0B924-DF29-4A74-A028-65959CF8C66E}" destId="{C566CDB4-6AC5-4B11-8631-71CD186147C0}" srcOrd="0" destOrd="0" presId="urn:microsoft.com/office/officeart/2008/layout/LinedList"/>
    <dgm:cxn modelId="{9B94FCB9-CB08-446D-B275-0C9EFED136CC}" type="presParOf" srcId="{6DA0B924-DF29-4A74-A028-65959CF8C66E}" destId="{AEE91C2B-AAC0-48C0-AA8C-ABEF48742301}" srcOrd="1" destOrd="0" presId="urn:microsoft.com/office/officeart/2008/layout/LinedList"/>
    <dgm:cxn modelId="{E6678DFB-FFBC-433F-8A43-83945B39861E}" type="presParOf" srcId="{4A5F2FB2-CEBD-4E5B-B1BA-ED7FB4F59B78}" destId="{63AD8170-9CB7-42E4-AAA3-6B5B6C31FC71}" srcOrd="2" destOrd="0" presId="urn:microsoft.com/office/officeart/2008/layout/LinedList"/>
    <dgm:cxn modelId="{C599DF45-5C58-40BD-93E3-682C8A49AB33}" type="presParOf" srcId="{4A5F2FB2-CEBD-4E5B-B1BA-ED7FB4F59B78}" destId="{599B6AEF-9B2E-4FAC-A9DB-F61CFE268950}" srcOrd="3" destOrd="0" presId="urn:microsoft.com/office/officeart/2008/layout/LinedList"/>
    <dgm:cxn modelId="{C6197919-E8DC-405A-AC2A-E8061CCE3E6A}" type="presParOf" srcId="{599B6AEF-9B2E-4FAC-A9DB-F61CFE268950}" destId="{00D49EBB-C022-46DB-AF73-F8DF37CBE356}" srcOrd="0" destOrd="0" presId="urn:microsoft.com/office/officeart/2008/layout/LinedList"/>
    <dgm:cxn modelId="{2C14F03A-1ECF-49A4-9962-55EE25B4C857}" type="presParOf" srcId="{599B6AEF-9B2E-4FAC-A9DB-F61CFE268950}" destId="{DD96D458-F45D-4F85-A550-03F254B6EB37}" srcOrd="1" destOrd="0" presId="urn:microsoft.com/office/officeart/2008/layout/LinedList"/>
    <dgm:cxn modelId="{786375DC-D9EE-4C97-96E2-EB97C4866C6F}" type="presParOf" srcId="{4A5F2FB2-CEBD-4E5B-B1BA-ED7FB4F59B78}" destId="{75A6F5CE-5DD7-4947-976C-A2810C33BE2F}" srcOrd="4" destOrd="0" presId="urn:microsoft.com/office/officeart/2008/layout/LinedList"/>
    <dgm:cxn modelId="{1D36ED4F-7717-4821-9DE1-19D248CB597D}" type="presParOf" srcId="{4A5F2FB2-CEBD-4E5B-B1BA-ED7FB4F59B78}" destId="{3CC1FC7C-97FE-4A6C-A38E-6DD7B9802EFD}" srcOrd="5" destOrd="0" presId="urn:microsoft.com/office/officeart/2008/layout/LinedList"/>
    <dgm:cxn modelId="{C20BAD8B-EAFB-4955-97E5-08552CE92D51}" type="presParOf" srcId="{3CC1FC7C-97FE-4A6C-A38E-6DD7B9802EFD}" destId="{4BAA1C52-40FC-432C-892B-C46B76C9758A}" srcOrd="0" destOrd="0" presId="urn:microsoft.com/office/officeart/2008/layout/LinedList"/>
    <dgm:cxn modelId="{E2AC1649-5243-49F0-AD5D-242971915F29}" type="presParOf" srcId="{3CC1FC7C-97FE-4A6C-A38E-6DD7B9802EFD}" destId="{8CE1AD5B-CDF2-410F-BC2F-53C6A69F2492}" srcOrd="1" destOrd="0" presId="urn:microsoft.com/office/officeart/2008/layout/LinedList"/>
    <dgm:cxn modelId="{055EED9F-C09C-4975-B660-BD5AF1F38EB2}" type="presParOf" srcId="{4A5F2FB2-CEBD-4E5B-B1BA-ED7FB4F59B78}" destId="{ACDEF138-A9BD-460C-9ED4-38F28B6C446F}" srcOrd="6" destOrd="0" presId="urn:microsoft.com/office/officeart/2008/layout/LinedList"/>
    <dgm:cxn modelId="{62886C13-C212-4378-8E2D-5A3E3639BF03}" type="presParOf" srcId="{4A5F2FB2-CEBD-4E5B-B1BA-ED7FB4F59B78}" destId="{D1357551-FCC2-471F-93EC-0CB0550EAC8A}" srcOrd="7" destOrd="0" presId="urn:microsoft.com/office/officeart/2008/layout/LinedList"/>
    <dgm:cxn modelId="{020EC5CA-22B1-4682-872D-FD66A1C1135E}" type="presParOf" srcId="{D1357551-FCC2-471F-93EC-0CB0550EAC8A}" destId="{8249D0F5-A592-4D9E-81A2-E33532EF793F}" srcOrd="0" destOrd="0" presId="urn:microsoft.com/office/officeart/2008/layout/LinedList"/>
    <dgm:cxn modelId="{2BFCE963-A1D3-4164-B9CE-4C8C4C8266E9}" type="presParOf" srcId="{D1357551-FCC2-471F-93EC-0CB0550EAC8A}" destId="{4F0E6340-7E26-4CFB-B5E5-0A84892067FB}" srcOrd="1" destOrd="0" presId="urn:microsoft.com/office/officeart/2008/layout/LinedList"/>
    <dgm:cxn modelId="{513DC702-62E2-4604-9B7D-4A1F387ED20E}" type="presParOf" srcId="{4A5F2FB2-CEBD-4E5B-B1BA-ED7FB4F59B78}" destId="{55C1ECCE-8EF9-4E0A-BA1D-8C8FAD9D4743}" srcOrd="8" destOrd="0" presId="urn:microsoft.com/office/officeart/2008/layout/LinedList"/>
    <dgm:cxn modelId="{18ED91A9-CFD1-411F-A73C-76E307B066D8}" type="presParOf" srcId="{4A5F2FB2-CEBD-4E5B-B1BA-ED7FB4F59B78}" destId="{49E5AF8D-ECE2-45F7-BDD1-8C77AF9B4152}" srcOrd="9" destOrd="0" presId="urn:microsoft.com/office/officeart/2008/layout/LinedList"/>
    <dgm:cxn modelId="{A1A919A1-EB8D-4125-8ED4-7CFE397DFDC6}" type="presParOf" srcId="{49E5AF8D-ECE2-45F7-BDD1-8C77AF9B4152}" destId="{C8FD4B4B-15AB-4A0D-B6D6-55E56C8D1A2A}" srcOrd="0" destOrd="0" presId="urn:microsoft.com/office/officeart/2008/layout/LinedList"/>
    <dgm:cxn modelId="{62254E4D-6507-40D7-9350-31201D0A2D1D}" type="presParOf" srcId="{49E5AF8D-ECE2-45F7-BDD1-8C77AF9B4152}" destId="{B6FB368C-5F26-4096-A974-7281671ACCDA}" srcOrd="1" destOrd="0" presId="urn:microsoft.com/office/officeart/2008/layout/LinedList"/>
    <dgm:cxn modelId="{D82E7681-CC3A-4091-8293-F582762D8DB2}" type="presParOf" srcId="{4A5F2FB2-CEBD-4E5B-B1BA-ED7FB4F59B78}" destId="{15D3082B-A0AE-4597-BFEE-D9A6E7CF0601}" srcOrd="10" destOrd="0" presId="urn:microsoft.com/office/officeart/2008/layout/LinedList"/>
    <dgm:cxn modelId="{BD336308-3732-4A11-A9DC-94C2B8091B43}" type="presParOf" srcId="{4A5F2FB2-CEBD-4E5B-B1BA-ED7FB4F59B78}" destId="{6A01BFD8-2AE5-4E7B-8263-1ACF222D8B30}" srcOrd="11" destOrd="0" presId="urn:microsoft.com/office/officeart/2008/layout/LinedList"/>
    <dgm:cxn modelId="{002F0A6B-4CB7-415E-92EB-46CFF77C06C1}" type="presParOf" srcId="{6A01BFD8-2AE5-4E7B-8263-1ACF222D8B30}" destId="{7A349E0A-9F74-4023-BF3C-FE0CF2CCBA8B}" srcOrd="0" destOrd="0" presId="urn:microsoft.com/office/officeart/2008/layout/LinedList"/>
    <dgm:cxn modelId="{5E4C1319-D176-4F9C-A8D9-E5333C4F5DEF}" type="presParOf" srcId="{6A01BFD8-2AE5-4E7B-8263-1ACF222D8B30}" destId="{0D48FF2C-9B9C-4D09-BE48-5AF2369DC0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7251D3-5792-4905-A19F-57AE9E890ED9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A93CB43-9ACF-49EE-A094-C749ED1814E1}">
      <dgm:prSet/>
      <dgm:spPr/>
      <dgm:t>
        <a:bodyPr/>
        <a:lstStyle/>
        <a:p>
          <a:r>
            <a:rPr lang="en-US"/>
            <a:t>Prepare</a:t>
          </a:r>
        </a:p>
      </dgm:t>
    </dgm:pt>
    <dgm:pt modelId="{5C81AA53-D662-4380-A8FF-A66C5311C370}" type="parTrans" cxnId="{E244CED6-3DFB-4F31-B5D0-D3EAB7905D78}">
      <dgm:prSet/>
      <dgm:spPr/>
      <dgm:t>
        <a:bodyPr/>
        <a:lstStyle/>
        <a:p>
          <a:endParaRPr lang="en-US"/>
        </a:p>
      </dgm:t>
    </dgm:pt>
    <dgm:pt modelId="{9D6552B1-5862-443D-9C60-B0ADEFAA38DB}" type="sibTrans" cxnId="{E244CED6-3DFB-4F31-B5D0-D3EAB7905D78}">
      <dgm:prSet/>
      <dgm:spPr/>
      <dgm:t>
        <a:bodyPr/>
        <a:lstStyle/>
        <a:p>
          <a:endParaRPr lang="en-US"/>
        </a:p>
      </dgm:t>
    </dgm:pt>
    <dgm:pt modelId="{8F12CF20-4808-498E-959C-A2E27D555CB5}">
      <dgm:prSet/>
      <dgm:spPr/>
      <dgm:t>
        <a:bodyPr/>
        <a:lstStyle/>
        <a:p>
          <a:r>
            <a:rPr lang="en-US"/>
            <a:t>Prepare two reaction systems: Test and Blank</a:t>
          </a:r>
        </a:p>
      </dgm:t>
    </dgm:pt>
    <dgm:pt modelId="{FBECD75B-0ADE-4F13-83D2-8BC07E270770}" type="parTrans" cxnId="{E631D929-1F25-4024-A301-3D0CFF74E939}">
      <dgm:prSet/>
      <dgm:spPr/>
      <dgm:t>
        <a:bodyPr/>
        <a:lstStyle/>
        <a:p>
          <a:endParaRPr lang="en-US"/>
        </a:p>
      </dgm:t>
    </dgm:pt>
    <dgm:pt modelId="{0FB1204A-D074-488E-96BD-1F3112DB61A8}" type="sibTrans" cxnId="{E631D929-1F25-4024-A301-3D0CFF74E939}">
      <dgm:prSet/>
      <dgm:spPr/>
      <dgm:t>
        <a:bodyPr/>
        <a:lstStyle/>
        <a:p>
          <a:endParaRPr lang="en-US"/>
        </a:p>
      </dgm:t>
    </dgm:pt>
    <dgm:pt modelId="{D1CB1A1F-BD8A-4BE8-A007-E700FEB79788}">
      <dgm:prSet/>
      <dgm:spPr/>
      <dgm:t>
        <a:bodyPr/>
        <a:lstStyle/>
        <a:p>
          <a:r>
            <a:rPr lang="en-US"/>
            <a:t>Test</a:t>
          </a:r>
        </a:p>
      </dgm:t>
    </dgm:pt>
    <dgm:pt modelId="{E27E4ACD-E225-4BC2-B7AD-E3AE9436C425}" type="parTrans" cxnId="{1BB6F204-9226-4998-B869-AF2690B3AF10}">
      <dgm:prSet/>
      <dgm:spPr/>
      <dgm:t>
        <a:bodyPr/>
        <a:lstStyle/>
        <a:p>
          <a:endParaRPr lang="en-US"/>
        </a:p>
      </dgm:t>
    </dgm:pt>
    <dgm:pt modelId="{A7E4B4A4-FA1F-40B1-8295-FEDEBA40C743}" type="sibTrans" cxnId="{1BB6F204-9226-4998-B869-AF2690B3AF10}">
      <dgm:prSet/>
      <dgm:spPr/>
      <dgm:t>
        <a:bodyPr/>
        <a:lstStyle/>
        <a:p>
          <a:endParaRPr lang="en-US"/>
        </a:p>
      </dgm:t>
    </dgm:pt>
    <dgm:pt modelId="{0D23E709-215E-429F-92FF-24F072F32768}">
      <dgm:prSet/>
      <dgm:spPr/>
      <dgm:t>
        <a:bodyPr/>
        <a:lstStyle/>
        <a:p>
          <a:r>
            <a:rPr lang="en-US"/>
            <a:t>Test: 0.6 ml Phosphate buffer + 0.2 ml NAD+ + 0.1 ml Enzyme (Final Reaction Volume = 0.9 ml)</a:t>
          </a:r>
        </a:p>
      </dgm:t>
    </dgm:pt>
    <dgm:pt modelId="{CFD3C989-2123-4674-8921-45F270983A06}" type="parTrans" cxnId="{0D45440B-EC85-4340-8F26-F09FEFEBDFCD}">
      <dgm:prSet/>
      <dgm:spPr/>
      <dgm:t>
        <a:bodyPr/>
        <a:lstStyle/>
        <a:p>
          <a:endParaRPr lang="en-US"/>
        </a:p>
      </dgm:t>
    </dgm:pt>
    <dgm:pt modelId="{F392E26D-5FD6-4784-8836-1D035256B9A9}" type="sibTrans" cxnId="{0D45440B-EC85-4340-8F26-F09FEFEBDFCD}">
      <dgm:prSet/>
      <dgm:spPr/>
      <dgm:t>
        <a:bodyPr/>
        <a:lstStyle/>
        <a:p>
          <a:endParaRPr lang="en-US"/>
        </a:p>
      </dgm:t>
    </dgm:pt>
    <dgm:pt modelId="{E4F5CC3A-EF84-4EF3-8968-25D5A17145BF}">
      <dgm:prSet/>
      <dgm:spPr/>
      <dgm:t>
        <a:bodyPr/>
        <a:lstStyle/>
        <a:p>
          <a:r>
            <a:rPr lang="en-US"/>
            <a:t>Blank</a:t>
          </a:r>
        </a:p>
      </dgm:t>
    </dgm:pt>
    <dgm:pt modelId="{D6F11458-8CC2-4A6E-AE02-E82BBA2DD7A7}" type="parTrans" cxnId="{0DBA3FD2-39C8-4826-A5F4-11239EBE1A79}">
      <dgm:prSet/>
      <dgm:spPr/>
      <dgm:t>
        <a:bodyPr/>
        <a:lstStyle/>
        <a:p>
          <a:endParaRPr lang="en-US"/>
        </a:p>
      </dgm:t>
    </dgm:pt>
    <dgm:pt modelId="{729990C3-E716-463B-A842-A4394D40AF4D}" type="sibTrans" cxnId="{0DBA3FD2-39C8-4826-A5F4-11239EBE1A79}">
      <dgm:prSet/>
      <dgm:spPr/>
      <dgm:t>
        <a:bodyPr/>
        <a:lstStyle/>
        <a:p>
          <a:endParaRPr lang="en-US"/>
        </a:p>
      </dgm:t>
    </dgm:pt>
    <dgm:pt modelId="{3BD730C0-0D91-4242-8C4C-087942AF7EFC}">
      <dgm:prSet/>
      <dgm:spPr/>
      <dgm:t>
        <a:bodyPr/>
        <a:lstStyle/>
        <a:p>
          <a:r>
            <a:rPr lang="en-US"/>
            <a:t>Blank: 0.75 ml Phosphate buffer + 0.2 ml NAD+ + 0.1 ml Enzyme (Final Reaction Volume = 1.050 ml)</a:t>
          </a:r>
        </a:p>
      </dgm:t>
    </dgm:pt>
    <dgm:pt modelId="{D32CEFD1-BB3E-4ABE-981F-4710D478C95A}" type="parTrans" cxnId="{0716AFE3-735A-4223-A411-74991157FE82}">
      <dgm:prSet/>
      <dgm:spPr/>
      <dgm:t>
        <a:bodyPr/>
        <a:lstStyle/>
        <a:p>
          <a:endParaRPr lang="en-US"/>
        </a:p>
      </dgm:t>
    </dgm:pt>
    <dgm:pt modelId="{CE1C18D6-F0EA-41F7-990D-A021489DE21D}" type="sibTrans" cxnId="{0716AFE3-735A-4223-A411-74991157FE82}">
      <dgm:prSet/>
      <dgm:spPr/>
      <dgm:t>
        <a:bodyPr/>
        <a:lstStyle/>
        <a:p>
          <a:endParaRPr lang="en-US"/>
        </a:p>
      </dgm:t>
    </dgm:pt>
    <dgm:pt modelId="{AF28F0FE-FE82-4F5F-B0E0-54A24A72D711}">
      <dgm:prSet/>
      <dgm:spPr/>
      <dgm:t>
        <a:bodyPr/>
        <a:lstStyle/>
        <a:p>
          <a:r>
            <a:rPr lang="en-US"/>
            <a:t>Calibrate</a:t>
          </a:r>
        </a:p>
      </dgm:t>
    </dgm:pt>
    <dgm:pt modelId="{B1090CFF-E7D8-4A4D-A1AD-DEA30BDBDEB8}" type="parTrans" cxnId="{05796270-808D-40BD-A31B-779EB797CCD8}">
      <dgm:prSet/>
      <dgm:spPr/>
      <dgm:t>
        <a:bodyPr/>
        <a:lstStyle/>
        <a:p>
          <a:endParaRPr lang="en-US"/>
        </a:p>
      </dgm:t>
    </dgm:pt>
    <dgm:pt modelId="{605B2615-2DFB-458E-B5F7-7351348F16F2}" type="sibTrans" cxnId="{05796270-808D-40BD-A31B-779EB797CCD8}">
      <dgm:prSet/>
      <dgm:spPr/>
      <dgm:t>
        <a:bodyPr/>
        <a:lstStyle/>
        <a:p>
          <a:endParaRPr lang="en-US"/>
        </a:p>
      </dgm:t>
    </dgm:pt>
    <dgm:pt modelId="{46B3F787-43AC-461A-9F0E-601232AA3FF1}">
      <dgm:prSet/>
      <dgm:spPr/>
      <dgm:t>
        <a:bodyPr/>
        <a:lstStyle/>
        <a:p>
          <a:r>
            <a:rPr lang="en-US"/>
            <a:t>Calibrate the Blank in a UV spectrophotometer at 340nm using 1 ml of the solution</a:t>
          </a:r>
        </a:p>
      </dgm:t>
    </dgm:pt>
    <dgm:pt modelId="{D8975697-7ADD-41D0-A339-E345E4888014}" type="parTrans" cxnId="{23412E12-DB55-4243-B8D8-AE4D9CE329B3}">
      <dgm:prSet/>
      <dgm:spPr/>
      <dgm:t>
        <a:bodyPr/>
        <a:lstStyle/>
        <a:p>
          <a:endParaRPr lang="en-US"/>
        </a:p>
      </dgm:t>
    </dgm:pt>
    <dgm:pt modelId="{F46093E0-5CB9-4300-BB0B-ACC22E08AEF4}" type="sibTrans" cxnId="{23412E12-DB55-4243-B8D8-AE4D9CE329B3}">
      <dgm:prSet/>
      <dgm:spPr/>
      <dgm:t>
        <a:bodyPr/>
        <a:lstStyle/>
        <a:p>
          <a:endParaRPr lang="en-US"/>
        </a:p>
      </dgm:t>
    </dgm:pt>
    <dgm:pt modelId="{0F01500D-94F3-48FD-A19B-3A2FFE0D87DB}">
      <dgm:prSet/>
      <dgm:spPr/>
      <dgm:t>
        <a:bodyPr/>
        <a:lstStyle/>
        <a:p>
          <a:r>
            <a:rPr lang="en-US"/>
            <a:t>Start</a:t>
          </a:r>
        </a:p>
      </dgm:t>
    </dgm:pt>
    <dgm:pt modelId="{02A56446-F239-4898-BC9F-15BAF84DEC11}" type="parTrans" cxnId="{E7EEE652-3743-474F-9B7E-5E233FDB3149}">
      <dgm:prSet/>
      <dgm:spPr/>
      <dgm:t>
        <a:bodyPr/>
        <a:lstStyle/>
        <a:p>
          <a:endParaRPr lang="en-US"/>
        </a:p>
      </dgm:t>
    </dgm:pt>
    <dgm:pt modelId="{E994E9F0-5352-4F22-B3E4-C8E38331DDD6}" type="sibTrans" cxnId="{E7EEE652-3743-474F-9B7E-5E233FDB3149}">
      <dgm:prSet/>
      <dgm:spPr/>
      <dgm:t>
        <a:bodyPr/>
        <a:lstStyle/>
        <a:p>
          <a:endParaRPr lang="en-US"/>
        </a:p>
      </dgm:t>
    </dgm:pt>
    <dgm:pt modelId="{1D44DEF1-7C3C-475C-8DDF-FD7173ECCD81}">
      <dgm:prSet/>
      <dgm:spPr/>
      <dgm:t>
        <a:bodyPr/>
        <a:lstStyle/>
        <a:p>
          <a:r>
            <a:rPr lang="en-US"/>
            <a:t>Start the reaction by adding 0.15 ml of alcohol to the Test and measuring the absorbance at 340 nm</a:t>
          </a:r>
        </a:p>
      </dgm:t>
    </dgm:pt>
    <dgm:pt modelId="{77F3C0AE-05E1-4850-871F-297043CB3C34}" type="parTrans" cxnId="{00F798F8-A3D2-4505-A3C6-217C444182C8}">
      <dgm:prSet/>
      <dgm:spPr/>
      <dgm:t>
        <a:bodyPr/>
        <a:lstStyle/>
        <a:p>
          <a:endParaRPr lang="en-US"/>
        </a:p>
      </dgm:t>
    </dgm:pt>
    <dgm:pt modelId="{335107BE-118F-48BB-B91D-457A61B6C364}" type="sibTrans" cxnId="{00F798F8-A3D2-4505-A3C6-217C444182C8}">
      <dgm:prSet/>
      <dgm:spPr/>
      <dgm:t>
        <a:bodyPr/>
        <a:lstStyle/>
        <a:p>
          <a:endParaRPr lang="en-US"/>
        </a:p>
      </dgm:t>
    </dgm:pt>
    <dgm:pt modelId="{49B0355D-0B38-48A1-8E01-4EE07D6BAF59}">
      <dgm:prSet/>
      <dgm:spPr/>
      <dgm:t>
        <a:bodyPr/>
        <a:lstStyle/>
        <a:p>
          <a:r>
            <a:rPr lang="en-US"/>
            <a:t>Take</a:t>
          </a:r>
        </a:p>
      </dgm:t>
    </dgm:pt>
    <dgm:pt modelId="{2EF4FBB4-DDF7-4F49-9B2D-325C158C4C5E}" type="parTrans" cxnId="{FFB5A8F5-B135-40D6-9838-28925E093987}">
      <dgm:prSet/>
      <dgm:spPr/>
      <dgm:t>
        <a:bodyPr/>
        <a:lstStyle/>
        <a:p>
          <a:endParaRPr lang="en-US"/>
        </a:p>
      </dgm:t>
    </dgm:pt>
    <dgm:pt modelId="{1410A600-7D08-443E-BAB5-164F413E110E}" type="sibTrans" cxnId="{FFB5A8F5-B135-40D6-9838-28925E093987}">
      <dgm:prSet/>
      <dgm:spPr/>
      <dgm:t>
        <a:bodyPr/>
        <a:lstStyle/>
        <a:p>
          <a:endParaRPr lang="en-US"/>
        </a:p>
      </dgm:t>
    </dgm:pt>
    <dgm:pt modelId="{C5580906-D6F7-4CB2-BA19-AD2F3C1AED7F}">
      <dgm:prSet/>
      <dgm:spPr/>
      <dgm:t>
        <a:bodyPr/>
        <a:lstStyle/>
        <a:p>
          <a:r>
            <a:rPr lang="en-US"/>
            <a:t>Take readings at every 30 seconds for 2-3 minutes and calculate the unit activity of the enzyme using the change in absorbance per unit time (dA/dt).</a:t>
          </a:r>
        </a:p>
      </dgm:t>
    </dgm:pt>
    <dgm:pt modelId="{0FBAD300-1072-4B9D-96BE-D0B1F500CDED}" type="parTrans" cxnId="{7076FC32-2B8B-47CB-BB75-D4305D54C940}">
      <dgm:prSet/>
      <dgm:spPr/>
      <dgm:t>
        <a:bodyPr/>
        <a:lstStyle/>
        <a:p>
          <a:endParaRPr lang="en-US"/>
        </a:p>
      </dgm:t>
    </dgm:pt>
    <dgm:pt modelId="{A2D38568-2BC2-467B-9082-C32DD17654AA}" type="sibTrans" cxnId="{7076FC32-2B8B-47CB-BB75-D4305D54C940}">
      <dgm:prSet/>
      <dgm:spPr/>
      <dgm:t>
        <a:bodyPr/>
        <a:lstStyle/>
        <a:p>
          <a:endParaRPr lang="en-US"/>
        </a:p>
      </dgm:t>
    </dgm:pt>
    <dgm:pt modelId="{3D053D5F-C2E1-4FFC-AFB4-3EE35EF09BC7}" type="pres">
      <dgm:prSet presAssocID="{157251D3-5792-4905-A19F-57AE9E890ED9}" presName="Name0" presStyleCnt="0">
        <dgm:presLayoutVars>
          <dgm:dir/>
          <dgm:animLvl val="lvl"/>
          <dgm:resizeHandles val="exact"/>
        </dgm:presLayoutVars>
      </dgm:prSet>
      <dgm:spPr/>
    </dgm:pt>
    <dgm:pt modelId="{C1FC4279-F0A7-4C6A-8BA3-1D8BE14C6406}" type="pres">
      <dgm:prSet presAssocID="{49B0355D-0B38-48A1-8E01-4EE07D6BAF59}" presName="boxAndChildren" presStyleCnt="0"/>
      <dgm:spPr/>
    </dgm:pt>
    <dgm:pt modelId="{99C4EF3B-0395-4B66-9701-30F6C4804391}" type="pres">
      <dgm:prSet presAssocID="{49B0355D-0B38-48A1-8E01-4EE07D6BAF59}" presName="parentTextBox" presStyleLbl="alignNode1" presStyleIdx="0" presStyleCnt="6"/>
      <dgm:spPr/>
    </dgm:pt>
    <dgm:pt modelId="{8F245238-1095-4FBA-9E34-5D4A45BBE683}" type="pres">
      <dgm:prSet presAssocID="{49B0355D-0B38-48A1-8E01-4EE07D6BAF59}" presName="descendantBox" presStyleLbl="bgAccFollowNode1" presStyleIdx="0" presStyleCnt="6"/>
      <dgm:spPr/>
    </dgm:pt>
    <dgm:pt modelId="{B65AD638-AD15-4C2C-8DB1-983D4A4619A8}" type="pres">
      <dgm:prSet presAssocID="{E994E9F0-5352-4F22-B3E4-C8E38331DDD6}" presName="sp" presStyleCnt="0"/>
      <dgm:spPr/>
    </dgm:pt>
    <dgm:pt modelId="{186D19E3-FB6A-49D6-A854-B52CF8B660D4}" type="pres">
      <dgm:prSet presAssocID="{0F01500D-94F3-48FD-A19B-3A2FFE0D87DB}" presName="arrowAndChildren" presStyleCnt="0"/>
      <dgm:spPr/>
    </dgm:pt>
    <dgm:pt modelId="{A7516246-F4BE-45D3-A06D-7BAF37CC4770}" type="pres">
      <dgm:prSet presAssocID="{0F01500D-94F3-48FD-A19B-3A2FFE0D87DB}" presName="parentTextArrow" presStyleLbl="node1" presStyleIdx="0" presStyleCnt="0"/>
      <dgm:spPr/>
    </dgm:pt>
    <dgm:pt modelId="{8C3E175D-3FF1-4363-83C7-CB325435FE91}" type="pres">
      <dgm:prSet presAssocID="{0F01500D-94F3-48FD-A19B-3A2FFE0D87DB}" presName="arrow" presStyleLbl="alignNode1" presStyleIdx="1" presStyleCnt="6"/>
      <dgm:spPr/>
    </dgm:pt>
    <dgm:pt modelId="{C5A3CED8-F7AC-4766-80CA-43E312AC4D6A}" type="pres">
      <dgm:prSet presAssocID="{0F01500D-94F3-48FD-A19B-3A2FFE0D87DB}" presName="descendantArrow" presStyleLbl="bgAccFollowNode1" presStyleIdx="1" presStyleCnt="6"/>
      <dgm:spPr/>
    </dgm:pt>
    <dgm:pt modelId="{EEF06DBF-F476-4C9A-A264-B6F879F6E4D8}" type="pres">
      <dgm:prSet presAssocID="{605B2615-2DFB-458E-B5F7-7351348F16F2}" presName="sp" presStyleCnt="0"/>
      <dgm:spPr/>
    </dgm:pt>
    <dgm:pt modelId="{73ADE09F-5F44-40BF-B7B4-8581C95D974E}" type="pres">
      <dgm:prSet presAssocID="{AF28F0FE-FE82-4F5F-B0E0-54A24A72D711}" presName="arrowAndChildren" presStyleCnt="0"/>
      <dgm:spPr/>
    </dgm:pt>
    <dgm:pt modelId="{3D1E4804-EF1E-4461-A636-445BE74C45EF}" type="pres">
      <dgm:prSet presAssocID="{AF28F0FE-FE82-4F5F-B0E0-54A24A72D711}" presName="parentTextArrow" presStyleLbl="node1" presStyleIdx="0" presStyleCnt="0"/>
      <dgm:spPr/>
    </dgm:pt>
    <dgm:pt modelId="{E27DE4D6-E422-4FC3-B129-BB75A1B4D346}" type="pres">
      <dgm:prSet presAssocID="{AF28F0FE-FE82-4F5F-B0E0-54A24A72D711}" presName="arrow" presStyleLbl="alignNode1" presStyleIdx="2" presStyleCnt="6"/>
      <dgm:spPr/>
    </dgm:pt>
    <dgm:pt modelId="{931210C7-7A8E-4F3F-A3F6-DCE4CD8843D2}" type="pres">
      <dgm:prSet presAssocID="{AF28F0FE-FE82-4F5F-B0E0-54A24A72D711}" presName="descendantArrow" presStyleLbl="bgAccFollowNode1" presStyleIdx="2" presStyleCnt="6"/>
      <dgm:spPr/>
    </dgm:pt>
    <dgm:pt modelId="{36CDC42F-F54C-431C-ABE1-63FEA121F577}" type="pres">
      <dgm:prSet presAssocID="{729990C3-E716-463B-A842-A4394D40AF4D}" presName="sp" presStyleCnt="0"/>
      <dgm:spPr/>
    </dgm:pt>
    <dgm:pt modelId="{2835F109-108E-40E5-9163-465976D7DCC3}" type="pres">
      <dgm:prSet presAssocID="{E4F5CC3A-EF84-4EF3-8968-25D5A17145BF}" presName="arrowAndChildren" presStyleCnt="0"/>
      <dgm:spPr/>
    </dgm:pt>
    <dgm:pt modelId="{8B018073-888E-4DFF-9034-63F6DBD7E3C4}" type="pres">
      <dgm:prSet presAssocID="{E4F5CC3A-EF84-4EF3-8968-25D5A17145BF}" presName="parentTextArrow" presStyleLbl="node1" presStyleIdx="0" presStyleCnt="0"/>
      <dgm:spPr/>
    </dgm:pt>
    <dgm:pt modelId="{5B25D9D9-26C6-4BF6-A635-1E2B4B58D073}" type="pres">
      <dgm:prSet presAssocID="{E4F5CC3A-EF84-4EF3-8968-25D5A17145BF}" presName="arrow" presStyleLbl="alignNode1" presStyleIdx="3" presStyleCnt="6"/>
      <dgm:spPr/>
    </dgm:pt>
    <dgm:pt modelId="{12275BCF-88A3-4597-8C1E-1FFACC27C5B7}" type="pres">
      <dgm:prSet presAssocID="{E4F5CC3A-EF84-4EF3-8968-25D5A17145BF}" presName="descendantArrow" presStyleLbl="bgAccFollowNode1" presStyleIdx="3" presStyleCnt="6"/>
      <dgm:spPr/>
    </dgm:pt>
    <dgm:pt modelId="{D4886A2B-1264-49C7-BF2C-EA340ED30A62}" type="pres">
      <dgm:prSet presAssocID="{A7E4B4A4-FA1F-40B1-8295-FEDEBA40C743}" presName="sp" presStyleCnt="0"/>
      <dgm:spPr/>
    </dgm:pt>
    <dgm:pt modelId="{FA973AAC-62A3-4530-ADDA-C03167FCD99D}" type="pres">
      <dgm:prSet presAssocID="{D1CB1A1F-BD8A-4BE8-A007-E700FEB79788}" presName="arrowAndChildren" presStyleCnt="0"/>
      <dgm:spPr/>
    </dgm:pt>
    <dgm:pt modelId="{D1C9F8BC-F744-4D4B-9EDB-B01305B61588}" type="pres">
      <dgm:prSet presAssocID="{D1CB1A1F-BD8A-4BE8-A007-E700FEB79788}" presName="parentTextArrow" presStyleLbl="node1" presStyleIdx="0" presStyleCnt="0"/>
      <dgm:spPr/>
    </dgm:pt>
    <dgm:pt modelId="{237C9631-A889-42E2-9376-20A45330E8B7}" type="pres">
      <dgm:prSet presAssocID="{D1CB1A1F-BD8A-4BE8-A007-E700FEB79788}" presName="arrow" presStyleLbl="alignNode1" presStyleIdx="4" presStyleCnt="6"/>
      <dgm:spPr/>
    </dgm:pt>
    <dgm:pt modelId="{418CDD11-A13A-4263-B473-D2B505E65A52}" type="pres">
      <dgm:prSet presAssocID="{D1CB1A1F-BD8A-4BE8-A007-E700FEB79788}" presName="descendantArrow" presStyleLbl="bgAccFollowNode1" presStyleIdx="4" presStyleCnt="6"/>
      <dgm:spPr/>
    </dgm:pt>
    <dgm:pt modelId="{ED56C602-76D2-48A8-9EB4-5C2D295BD0B4}" type="pres">
      <dgm:prSet presAssocID="{9D6552B1-5862-443D-9C60-B0ADEFAA38DB}" presName="sp" presStyleCnt="0"/>
      <dgm:spPr/>
    </dgm:pt>
    <dgm:pt modelId="{81065CFB-A897-448D-AB55-B43A2A03C40C}" type="pres">
      <dgm:prSet presAssocID="{AA93CB43-9ACF-49EE-A094-C749ED1814E1}" presName="arrowAndChildren" presStyleCnt="0"/>
      <dgm:spPr/>
    </dgm:pt>
    <dgm:pt modelId="{DED5FBC1-3E79-401A-9A10-E4873F1E1470}" type="pres">
      <dgm:prSet presAssocID="{AA93CB43-9ACF-49EE-A094-C749ED1814E1}" presName="parentTextArrow" presStyleLbl="node1" presStyleIdx="0" presStyleCnt="0"/>
      <dgm:spPr/>
    </dgm:pt>
    <dgm:pt modelId="{B4DACE76-121D-49B1-9392-B28952B66BE5}" type="pres">
      <dgm:prSet presAssocID="{AA93CB43-9ACF-49EE-A094-C749ED1814E1}" presName="arrow" presStyleLbl="alignNode1" presStyleIdx="5" presStyleCnt="6"/>
      <dgm:spPr/>
    </dgm:pt>
    <dgm:pt modelId="{B2B939F9-F1CD-40E5-A8FD-A22B3073DF87}" type="pres">
      <dgm:prSet presAssocID="{AA93CB43-9ACF-49EE-A094-C749ED1814E1}" presName="descendantArrow" presStyleLbl="bgAccFollowNode1" presStyleIdx="5" presStyleCnt="6"/>
      <dgm:spPr/>
    </dgm:pt>
  </dgm:ptLst>
  <dgm:cxnLst>
    <dgm:cxn modelId="{1BB6F204-9226-4998-B869-AF2690B3AF10}" srcId="{157251D3-5792-4905-A19F-57AE9E890ED9}" destId="{D1CB1A1F-BD8A-4BE8-A007-E700FEB79788}" srcOrd="1" destOrd="0" parTransId="{E27E4ACD-E225-4BC2-B7AD-E3AE9436C425}" sibTransId="{A7E4B4A4-FA1F-40B1-8295-FEDEBA40C743}"/>
    <dgm:cxn modelId="{0D45440B-EC85-4340-8F26-F09FEFEBDFCD}" srcId="{D1CB1A1F-BD8A-4BE8-A007-E700FEB79788}" destId="{0D23E709-215E-429F-92FF-24F072F32768}" srcOrd="0" destOrd="0" parTransId="{CFD3C989-2123-4674-8921-45F270983A06}" sibTransId="{F392E26D-5FD6-4784-8836-1D035256B9A9}"/>
    <dgm:cxn modelId="{077E9F0D-D194-4A8E-888F-AFA5E6188E50}" type="presOf" srcId="{49B0355D-0B38-48A1-8E01-4EE07D6BAF59}" destId="{99C4EF3B-0395-4B66-9701-30F6C4804391}" srcOrd="0" destOrd="0" presId="urn:microsoft.com/office/officeart/2016/7/layout/VerticalDownArrowProcess"/>
    <dgm:cxn modelId="{23412E12-DB55-4243-B8D8-AE4D9CE329B3}" srcId="{AF28F0FE-FE82-4F5F-B0E0-54A24A72D711}" destId="{46B3F787-43AC-461A-9F0E-601232AA3FF1}" srcOrd="0" destOrd="0" parTransId="{D8975697-7ADD-41D0-A339-E345E4888014}" sibTransId="{F46093E0-5CB9-4300-BB0B-ACC22E08AEF4}"/>
    <dgm:cxn modelId="{878BB31F-665D-40F2-A927-B1B7957357BE}" type="presOf" srcId="{AF28F0FE-FE82-4F5F-B0E0-54A24A72D711}" destId="{E27DE4D6-E422-4FC3-B129-BB75A1B4D346}" srcOrd="1" destOrd="0" presId="urn:microsoft.com/office/officeart/2016/7/layout/VerticalDownArrowProcess"/>
    <dgm:cxn modelId="{E631D929-1F25-4024-A301-3D0CFF74E939}" srcId="{AA93CB43-9ACF-49EE-A094-C749ED1814E1}" destId="{8F12CF20-4808-498E-959C-A2E27D555CB5}" srcOrd="0" destOrd="0" parTransId="{FBECD75B-0ADE-4F13-83D2-8BC07E270770}" sibTransId="{0FB1204A-D074-488E-96BD-1F3112DB61A8}"/>
    <dgm:cxn modelId="{7076FC32-2B8B-47CB-BB75-D4305D54C940}" srcId="{49B0355D-0B38-48A1-8E01-4EE07D6BAF59}" destId="{C5580906-D6F7-4CB2-BA19-AD2F3C1AED7F}" srcOrd="0" destOrd="0" parTransId="{0FBAD300-1072-4B9D-96BE-D0B1F500CDED}" sibTransId="{A2D38568-2BC2-467B-9082-C32DD17654AA}"/>
    <dgm:cxn modelId="{66E3C25C-2B64-474C-86E0-170EDE9D1A9F}" type="presOf" srcId="{E4F5CC3A-EF84-4EF3-8968-25D5A17145BF}" destId="{8B018073-888E-4DFF-9034-63F6DBD7E3C4}" srcOrd="0" destOrd="0" presId="urn:microsoft.com/office/officeart/2016/7/layout/VerticalDownArrowProcess"/>
    <dgm:cxn modelId="{E28B324A-5FB8-4607-BD8B-FC852F324C6B}" type="presOf" srcId="{AA93CB43-9ACF-49EE-A094-C749ED1814E1}" destId="{B4DACE76-121D-49B1-9392-B28952B66BE5}" srcOrd="1" destOrd="0" presId="urn:microsoft.com/office/officeart/2016/7/layout/VerticalDownArrowProcess"/>
    <dgm:cxn modelId="{3D74A34F-3E24-4200-82FB-3ECC6BD09CF7}" type="presOf" srcId="{3BD730C0-0D91-4242-8C4C-087942AF7EFC}" destId="{12275BCF-88A3-4597-8C1E-1FFACC27C5B7}" srcOrd="0" destOrd="0" presId="urn:microsoft.com/office/officeart/2016/7/layout/VerticalDownArrowProcess"/>
    <dgm:cxn modelId="{05796270-808D-40BD-A31B-779EB797CCD8}" srcId="{157251D3-5792-4905-A19F-57AE9E890ED9}" destId="{AF28F0FE-FE82-4F5F-B0E0-54A24A72D711}" srcOrd="3" destOrd="0" parTransId="{B1090CFF-E7D8-4A4D-A1AD-DEA30BDBDEB8}" sibTransId="{605B2615-2DFB-458E-B5F7-7351348F16F2}"/>
    <dgm:cxn modelId="{E7EEE652-3743-474F-9B7E-5E233FDB3149}" srcId="{157251D3-5792-4905-A19F-57AE9E890ED9}" destId="{0F01500D-94F3-48FD-A19B-3A2FFE0D87DB}" srcOrd="4" destOrd="0" parTransId="{02A56446-F239-4898-BC9F-15BAF84DEC11}" sibTransId="{E994E9F0-5352-4F22-B3E4-C8E38331DDD6}"/>
    <dgm:cxn modelId="{6F0D7756-33E9-4273-A2F2-BE822A8F7D35}" type="presOf" srcId="{0D23E709-215E-429F-92FF-24F072F32768}" destId="{418CDD11-A13A-4263-B473-D2B505E65A52}" srcOrd="0" destOrd="0" presId="urn:microsoft.com/office/officeart/2016/7/layout/VerticalDownArrowProcess"/>
    <dgm:cxn modelId="{1F93D857-F38D-492B-929B-E8284F3D82B9}" type="presOf" srcId="{C5580906-D6F7-4CB2-BA19-AD2F3C1AED7F}" destId="{8F245238-1095-4FBA-9E34-5D4A45BBE683}" srcOrd="0" destOrd="0" presId="urn:microsoft.com/office/officeart/2016/7/layout/VerticalDownArrowProcess"/>
    <dgm:cxn modelId="{72844B80-5347-483C-8DAB-A661783D9BCD}" type="presOf" srcId="{D1CB1A1F-BD8A-4BE8-A007-E700FEB79788}" destId="{237C9631-A889-42E2-9376-20A45330E8B7}" srcOrd="1" destOrd="0" presId="urn:microsoft.com/office/officeart/2016/7/layout/VerticalDownArrowProcess"/>
    <dgm:cxn modelId="{F0F9B386-1759-4448-B155-42FA695B05A3}" type="presOf" srcId="{E4F5CC3A-EF84-4EF3-8968-25D5A17145BF}" destId="{5B25D9D9-26C6-4BF6-A635-1E2B4B58D073}" srcOrd="1" destOrd="0" presId="urn:microsoft.com/office/officeart/2016/7/layout/VerticalDownArrowProcess"/>
    <dgm:cxn modelId="{1C5BCE8A-3754-4E62-B1DD-0A0E0FDE07D9}" type="presOf" srcId="{0F01500D-94F3-48FD-A19B-3A2FFE0D87DB}" destId="{A7516246-F4BE-45D3-A06D-7BAF37CC4770}" srcOrd="0" destOrd="0" presId="urn:microsoft.com/office/officeart/2016/7/layout/VerticalDownArrowProcess"/>
    <dgm:cxn modelId="{1048A4BC-D0AB-4A2A-86C6-0152CCF6DE41}" type="presOf" srcId="{AA93CB43-9ACF-49EE-A094-C749ED1814E1}" destId="{DED5FBC1-3E79-401A-9A10-E4873F1E1470}" srcOrd="0" destOrd="0" presId="urn:microsoft.com/office/officeart/2016/7/layout/VerticalDownArrowProcess"/>
    <dgm:cxn modelId="{07595CC0-E76D-46CF-9E59-E76E58204A2B}" type="presOf" srcId="{8F12CF20-4808-498E-959C-A2E27D555CB5}" destId="{B2B939F9-F1CD-40E5-A8FD-A22B3073DF87}" srcOrd="0" destOrd="0" presId="urn:microsoft.com/office/officeart/2016/7/layout/VerticalDownArrowProcess"/>
    <dgm:cxn modelId="{793365C3-A25F-45EC-9210-E30626B85C7D}" type="presOf" srcId="{46B3F787-43AC-461A-9F0E-601232AA3FF1}" destId="{931210C7-7A8E-4F3F-A3F6-DCE4CD8843D2}" srcOrd="0" destOrd="0" presId="urn:microsoft.com/office/officeart/2016/7/layout/VerticalDownArrowProcess"/>
    <dgm:cxn modelId="{1877BED0-7668-4345-9372-E1F5582448CB}" type="presOf" srcId="{D1CB1A1F-BD8A-4BE8-A007-E700FEB79788}" destId="{D1C9F8BC-F744-4D4B-9EDB-B01305B61588}" srcOrd="0" destOrd="0" presId="urn:microsoft.com/office/officeart/2016/7/layout/VerticalDownArrowProcess"/>
    <dgm:cxn modelId="{0DBA3FD2-39C8-4826-A5F4-11239EBE1A79}" srcId="{157251D3-5792-4905-A19F-57AE9E890ED9}" destId="{E4F5CC3A-EF84-4EF3-8968-25D5A17145BF}" srcOrd="2" destOrd="0" parTransId="{D6F11458-8CC2-4A6E-AE02-E82BBA2DD7A7}" sibTransId="{729990C3-E716-463B-A842-A4394D40AF4D}"/>
    <dgm:cxn modelId="{2FBBBBD6-D1CA-47E4-8FD6-5880C24ED90D}" type="presOf" srcId="{1D44DEF1-7C3C-475C-8DDF-FD7173ECCD81}" destId="{C5A3CED8-F7AC-4766-80CA-43E312AC4D6A}" srcOrd="0" destOrd="0" presId="urn:microsoft.com/office/officeart/2016/7/layout/VerticalDownArrowProcess"/>
    <dgm:cxn modelId="{E244CED6-3DFB-4F31-B5D0-D3EAB7905D78}" srcId="{157251D3-5792-4905-A19F-57AE9E890ED9}" destId="{AA93CB43-9ACF-49EE-A094-C749ED1814E1}" srcOrd="0" destOrd="0" parTransId="{5C81AA53-D662-4380-A8FF-A66C5311C370}" sibTransId="{9D6552B1-5862-443D-9C60-B0ADEFAA38DB}"/>
    <dgm:cxn modelId="{0716AFE3-735A-4223-A411-74991157FE82}" srcId="{E4F5CC3A-EF84-4EF3-8968-25D5A17145BF}" destId="{3BD730C0-0D91-4242-8C4C-087942AF7EFC}" srcOrd="0" destOrd="0" parTransId="{D32CEFD1-BB3E-4ABE-981F-4710D478C95A}" sibTransId="{CE1C18D6-F0EA-41F7-990D-A021489DE21D}"/>
    <dgm:cxn modelId="{38D2A1E5-BDED-45D5-B707-EBBF315F0CE9}" type="presOf" srcId="{AF28F0FE-FE82-4F5F-B0E0-54A24A72D711}" destId="{3D1E4804-EF1E-4461-A636-445BE74C45EF}" srcOrd="0" destOrd="0" presId="urn:microsoft.com/office/officeart/2016/7/layout/VerticalDownArrowProcess"/>
    <dgm:cxn modelId="{1ABBD1F4-1B19-4B7E-87D9-6649E1EECD98}" type="presOf" srcId="{0F01500D-94F3-48FD-A19B-3A2FFE0D87DB}" destId="{8C3E175D-3FF1-4363-83C7-CB325435FE91}" srcOrd="1" destOrd="0" presId="urn:microsoft.com/office/officeart/2016/7/layout/VerticalDownArrowProcess"/>
    <dgm:cxn modelId="{FFB5A8F5-B135-40D6-9838-28925E093987}" srcId="{157251D3-5792-4905-A19F-57AE9E890ED9}" destId="{49B0355D-0B38-48A1-8E01-4EE07D6BAF59}" srcOrd="5" destOrd="0" parTransId="{2EF4FBB4-DDF7-4F49-9B2D-325C158C4C5E}" sibTransId="{1410A600-7D08-443E-BAB5-164F413E110E}"/>
    <dgm:cxn modelId="{00F798F8-A3D2-4505-A3C6-217C444182C8}" srcId="{0F01500D-94F3-48FD-A19B-3A2FFE0D87DB}" destId="{1D44DEF1-7C3C-475C-8DDF-FD7173ECCD81}" srcOrd="0" destOrd="0" parTransId="{77F3C0AE-05E1-4850-871F-297043CB3C34}" sibTransId="{335107BE-118F-48BB-B91D-457A61B6C364}"/>
    <dgm:cxn modelId="{2F1997FD-C552-40BD-96FE-20EE5EE57942}" type="presOf" srcId="{157251D3-5792-4905-A19F-57AE9E890ED9}" destId="{3D053D5F-C2E1-4FFC-AFB4-3EE35EF09BC7}" srcOrd="0" destOrd="0" presId="urn:microsoft.com/office/officeart/2016/7/layout/VerticalDownArrowProcess"/>
    <dgm:cxn modelId="{750CD5C6-976B-4BBE-8200-2E398B5DFDC0}" type="presParOf" srcId="{3D053D5F-C2E1-4FFC-AFB4-3EE35EF09BC7}" destId="{C1FC4279-F0A7-4C6A-8BA3-1D8BE14C6406}" srcOrd="0" destOrd="0" presId="urn:microsoft.com/office/officeart/2016/7/layout/VerticalDownArrowProcess"/>
    <dgm:cxn modelId="{E0F24ED9-B403-4AF6-959C-EDD910373781}" type="presParOf" srcId="{C1FC4279-F0A7-4C6A-8BA3-1D8BE14C6406}" destId="{99C4EF3B-0395-4B66-9701-30F6C4804391}" srcOrd="0" destOrd="0" presId="urn:microsoft.com/office/officeart/2016/7/layout/VerticalDownArrowProcess"/>
    <dgm:cxn modelId="{F5E560C5-A56A-447F-A920-1A14A98B4258}" type="presParOf" srcId="{C1FC4279-F0A7-4C6A-8BA3-1D8BE14C6406}" destId="{8F245238-1095-4FBA-9E34-5D4A45BBE683}" srcOrd="1" destOrd="0" presId="urn:microsoft.com/office/officeart/2016/7/layout/VerticalDownArrowProcess"/>
    <dgm:cxn modelId="{EA2B6EA6-9760-4358-B90B-DDC443FE2943}" type="presParOf" srcId="{3D053D5F-C2E1-4FFC-AFB4-3EE35EF09BC7}" destId="{B65AD638-AD15-4C2C-8DB1-983D4A4619A8}" srcOrd="1" destOrd="0" presId="urn:microsoft.com/office/officeart/2016/7/layout/VerticalDownArrowProcess"/>
    <dgm:cxn modelId="{0094FE92-C441-45D4-B613-45B31119B6DF}" type="presParOf" srcId="{3D053D5F-C2E1-4FFC-AFB4-3EE35EF09BC7}" destId="{186D19E3-FB6A-49D6-A854-B52CF8B660D4}" srcOrd="2" destOrd="0" presId="urn:microsoft.com/office/officeart/2016/7/layout/VerticalDownArrowProcess"/>
    <dgm:cxn modelId="{36A260CE-8883-48CF-8EE3-63CEC5A2A7A5}" type="presParOf" srcId="{186D19E3-FB6A-49D6-A854-B52CF8B660D4}" destId="{A7516246-F4BE-45D3-A06D-7BAF37CC4770}" srcOrd="0" destOrd="0" presId="urn:microsoft.com/office/officeart/2016/7/layout/VerticalDownArrowProcess"/>
    <dgm:cxn modelId="{3C3A0CDE-19BB-4A23-B10E-70B48B8FBCD0}" type="presParOf" srcId="{186D19E3-FB6A-49D6-A854-B52CF8B660D4}" destId="{8C3E175D-3FF1-4363-83C7-CB325435FE91}" srcOrd="1" destOrd="0" presId="urn:microsoft.com/office/officeart/2016/7/layout/VerticalDownArrowProcess"/>
    <dgm:cxn modelId="{D2A11A86-AC6E-4BF1-AA71-8AB6E8CEC91D}" type="presParOf" srcId="{186D19E3-FB6A-49D6-A854-B52CF8B660D4}" destId="{C5A3CED8-F7AC-4766-80CA-43E312AC4D6A}" srcOrd="2" destOrd="0" presId="urn:microsoft.com/office/officeart/2016/7/layout/VerticalDownArrowProcess"/>
    <dgm:cxn modelId="{0BAB1E78-32A6-409C-8F9B-E76B70D7E776}" type="presParOf" srcId="{3D053D5F-C2E1-4FFC-AFB4-3EE35EF09BC7}" destId="{EEF06DBF-F476-4C9A-A264-B6F879F6E4D8}" srcOrd="3" destOrd="0" presId="urn:microsoft.com/office/officeart/2016/7/layout/VerticalDownArrowProcess"/>
    <dgm:cxn modelId="{587385E5-487B-4711-AD16-341D7BE3AEDF}" type="presParOf" srcId="{3D053D5F-C2E1-4FFC-AFB4-3EE35EF09BC7}" destId="{73ADE09F-5F44-40BF-B7B4-8581C95D974E}" srcOrd="4" destOrd="0" presId="urn:microsoft.com/office/officeart/2016/7/layout/VerticalDownArrowProcess"/>
    <dgm:cxn modelId="{B5BDDABE-4442-4488-9E1A-4FEE24F41ECC}" type="presParOf" srcId="{73ADE09F-5F44-40BF-B7B4-8581C95D974E}" destId="{3D1E4804-EF1E-4461-A636-445BE74C45EF}" srcOrd="0" destOrd="0" presId="urn:microsoft.com/office/officeart/2016/7/layout/VerticalDownArrowProcess"/>
    <dgm:cxn modelId="{F4A93753-D4D9-4FD9-A694-BC4BE09FECA8}" type="presParOf" srcId="{73ADE09F-5F44-40BF-B7B4-8581C95D974E}" destId="{E27DE4D6-E422-4FC3-B129-BB75A1B4D346}" srcOrd="1" destOrd="0" presId="urn:microsoft.com/office/officeart/2016/7/layout/VerticalDownArrowProcess"/>
    <dgm:cxn modelId="{CAF7C1AA-3310-4744-B38D-E68B81C34BC9}" type="presParOf" srcId="{73ADE09F-5F44-40BF-B7B4-8581C95D974E}" destId="{931210C7-7A8E-4F3F-A3F6-DCE4CD8843D2}" srcOrd="2" destOrd="0" presId="urn:microsoft.com/office/officeart/2016/7/layout/VerticalDownArrowProcess"/>
    <dgm:cxn modelId="{7C1A86C7-1AC9-468D-8825-DDA11CE13CDE}" type="presParOf" srcId="{3D053D5F-C2E1-4FFC-AFB4-3EE35EF09BC7}" destId="{36CDC42F-F54C-431C-ABE1-63FEA121F577}" srcOrd="5" destOrd="0" presId="urn:microsoft.com/office/officeart/2016/7/layout/VerticalDownArrowProcess"/>
    <dgm:cxn modelId="{A5DAD8E4-17BA-451D-8A03-6F854EBF3DDA}" type="presParOf" srcId="{3D053D5F-C2E1-4FFC-AFB4-3EE35EF09BC7}" destId="{2835F109-108E-40E5-9163-465976D7DCC3}" srcOrd="6" destOrd="0" presId="urn:microsoft.com/office/officeart/2016/7/layout/VerticalDownArrowProcess"/>
    <dgm:cxn modelId="{E85C0C60-9529-48E8-8989-89BF776FB828}" type="presParOf" srcId="{2835F109-108E-40E5-9163-465976D7DCC3}" destId="{8B018073-888E-4DFF-9034-63F6DBD7E3C4}" srcOrd="0" destOrd="0" presId="urn:microsoft.com/office/officeart/2016/7/layout/VerticalDownArrowProcess"/>
    <dgm:cxn modelId="{7FF5F0C0-06C3-4FCC-BE6D-2319BFB1ED5C}" type="presParOf" srcId="{2835F109-108E-40E5-9163-465976D7DCC3}" destId="{5B25D9D9-26C6-4BF6-A635-1E2B4B58D073}" srcOrd="1" destOrd="0" presId="urn:microsoft.com/office/officeart/2016/7/layout/VerticalDownArrowProcess"/>
    <dgm:cxn modelId="{1A211CAB-9E05-4250-9777-B3022CE6700E}" type="presParOf" srcId="{2835F109-108E-40E5-9163-465976D7DCC3}" destId="{12275BCF-88A3-4597-8C1E-1FFACC27C5B7}" srcOrd="2" destOrd="0" presId="urn:microsoft.com/office/officeart/2016/7/layout/VerticalDownArrowProcess"/>
    <dgm:cxn modelId="{8E35F9C8-9992-4EA3-B156-63531178821B}" type="presParOf" srcId="{3D053D5F-C2E1-4FFC-AFB4-3EE35EF09BC7}" destId="{D4886A2B-1264-49C7-BF2C-EA340ED30A62}" srcOrd="7" destOrd="0" presId="urn:microsoft.com/office/officeart/2016/7/layout/VerticalDownArrowProcess"/>
    <dgm:cxn modelId="{FEAA9283-531C-470F-A67B-1207DA5FDE6A}" type="presParOf" srcId="{3D053D5F-C2E1-4FFC-AFB4-3EE35EF09BC7}" destId="{FA973AAC-62A3-4530-ADDA-C03167FCD99D}" srcOrd="8" destOrd="0" presId="urn:microsoft.com/office/officeart/2016/7/layout/VerticalDownArrowProcess"/>
    <dgm:cxn modelId="{474F4DF3-7951-4EAC-BACF-51CBD642CA35}" type="presParOf" srcId="{FA973AAC-62A3-4530-ADDA-C03167FCD99D}" destId="{D1C9F8BC-F744-4D4B-9EDB-B01305B61588}" srcOrd="0" destOrd="0" presId="urn:microsoft.com/office/officeart/2016/7/layout/VerticalDownArrowProcess"/>
    <dgm:cxn modelId="{7AA6E2F9-A2F9-467C-87F0-E2F7B9CD31A7}" type="presParOf" srcId="{FA973AAC-62A3-4530-ADDA-C03167FCD99D}" destId="{237C9631-A889-42E2-9376-20A45330E8B7}" srcOrd="1" destOrd="0" presId="urn:microsoft.com/office/officeart/2016/7/layout/VerticalDownArrowProcess"/>
    <dgm:cxn modelId="{A9CB66E6-0B6F-4292-9246-4D237A46A7B7}" type="presParOf" srcId="{FA973AAC-62A3-4530-ADDA-C03167FCD99D}" destId="{418CDD11-A13A-4263-B473-D2B505E65A52}" srcOrd="2" destOrd="0" presId="urn:microsoft.com/office/officeart/2016/7/layout/VerticalDownArrowProcess"/>
    <dgm:cxn modelId="{2F41873B-9E4E-4557-AC9D-38E100F5AE82}" type="presParOf" srcId="{3D053D5F-C2E1-4FFC-AFB4-3EE35EF09BC7}" destId="{ED56C602-76D2-48A8-9EB4-5C2D295BD0B4}" srcOrd="9" destOrd="0" presId="urn:microsoft.com/office/officeart/2016/7/layout/VerticalDownArrowProcess"/>
    <dgm:cxn modelId="{1FDCB1D3-9FB2-4318-8B1A-6910CC3B4ECA}" type="presParOf" srcId="{3D053D5F-C2E1-4FFC-AFB4-3EE35EF09BC7}" destId="{81065CFB-A897-448D-AB55-B43A2A03C40C}" srcOrd="10" destOrd="0" presId="urn:microsoft.com/office/officeart/2016/7/layout/VerticalDownArrowProcess"/>
    <dgm:cxn modelId="{9949CD8E-5ADC-4071-886D-F27AD8C40E3E}" type="presParOf" srcId="{81065CFB-A897-448D-AB55-B43A2A03C40C}" destId="{DED5FBC1-3E79-401A-9A10-E4873F1E1470}" srcOrd="0" destOrd="0" presId="urn:microsoft.com/office/officeart/2016/7/layout/VerticalDownArrowProcess"/>
    <dgm:cxn modelId="{2E1799B7-B9EC-49CD-8B5C-0AF0D6AD1FAE}" type="presParOf" srcId="{81065CFB-A897-448D-AB55-B43A2A03C40C}" destId="{B4DACE76-121D-49B1-9392-B28952B66BE5}" srcOrd="1" destOrd="0" presId="urn:microsoft.com/office/officeart/2016/7/layout/VerticalDownArrowProcess"/>
    <dgm:cxn modelId="{CFDBBB66-D61D-4893-9F0F-BC7D7C7299A4}" type="presParOf" srcId="{81065CFB-A897-448D-AB55-B43A2A03C40C}" destId="{B2B939F9-F1CD-40E5-A8FD-A22B3073DF8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800678-7730-4468-A3F0-3E634B15EE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03439E-1630-43D5-9F18-EEC4DE9A06D5}">
      <dgm:prSet/>
      <dgm:spPr/>
      <dgm:t>
        <a:bodyPr/>
        <a:lstStyle/>
        <a:p>
          <a:r>
            <a:rPr lang="en-IN"/>
            <a:t>Activity of enzyme(8) = 0.0001 * 10^6 = 100 </a:t>
          </a:r>
          <a:r>
            <a:rPr lang="el-GR" i="0"/>
            <a:t>μ</a:t>
          </a:r>
          <a:r>
            <a:rPr lang="en-IN" i="0"/>
            <a:t>mol min</a:t>
          </a:r>
          <a:r>
            <a:rPr lang="en-IN" i="0" baseline="30000"/>
            <a:t>−1</a:t>
          </a:r>
          <a:r>
            <a:rPr lang="en-IN"/>
            <a:t> </a:t>
          </a:r>
          <a:endParaRPr lang="en-US"/>
        </a:p>
      </dgm:t>
    </dgm:pt>
    <dgm:pt modelId="{31B8D9B4-BD9D-4FBF-AEFD-A4CFF60BEE28}" type="parTrans" cxnId="{D5083A96-2A75-47E6-BABE-DA110D43068F}">
      <dgm:prSet/>
      <dgm:spPr/>
      <dgm:t>
        <a:bodyPr/>
        <a:lstStyle/>
        <a:p>
          <a:endParaRPr lang="en-US"/>
        </a:p>
      </dgm:t>
    </dgm:pt>
    <dgm:pt modelId="{4BD25F62-9DE4-46F4-A351-D0F66C13CDE6}" type="sibTrans" cxnId="{D5083A96-2A75-47E6-BABE-DA110D43068F}">
      <dgm:prSet/>
      <dgm:spPr/>
      <dgm:t>
        <a:bodyPr/>
        <a:lstStyle/>
        <a:p>
          <a:endParaRPr lang="en-US"/>
        </a:p>
      </dgm:t>
    </dgm:pt>
    <dgm:pt modelId="{045F7F02-5A90-49CB-AB6F-FBD1D9E26D2E}">
      <dgm:prSet/>
      <dgm:spPr/>
      <dgm:t>
        <a:bodyPr/>
        <a:lstStyle/>
        <a:p>
          <a:r>
            <a:rPr lang="en-IN"/>
            <a:t>Activity of enzyme(20) = 0.00009 * 10^6 = 90 </a:t>
          </a:r>
          <a:r>
            <a:rPr lang="el-GR" i="0"/>
            <a:t>μ</a:t>
          </a:r>
          <a:r>
            <a:rPr lang="en-IN" i="0"/>
            <a:t>mol min</a:t>
          </a:r>
          <a:r>
            <a:rPr lang="en-IN" i="0" baseline="30000"/>
            <a:t>−1</a:t>
          </a:r>
          <a:r>
            <a:rPr lang="en-IN"/>
            <a:t> </a:t>
          </a:r>
          <a:endParaRPr lang="en-US"/>
        </a:p>
      </dgm:t>
    </dgm:pt>
    <dgm:pt modelId="{8A9E5FC1-69E0-4E87-A921-F399C425DBBC}" type="parTrans" cxnId="{CC7E73E2-E772-42BC-ADC6-013BEA6746E2}">
      <dgm:prSet/>
      <dgm:spPr/>
      <dgm:t>
        <a:bodyPr/>
        <a:lstStyle/>
        <a:p>
          <a:endParaRPr lang="en-US"/>
        </a:p>
      </dgm:t>
    </dgm:pt>
    <dgm:pt modelId="{40DECD3B-9D5F-4796-AF97-FA5BE731A056}" type="sibTrans" cxnId="{CC7E73E2-E772-42BC-ADC6-013BEA6746E2}">
      <dgm:prSet/>
      <dgm:spPr/>
      <dgm:t>
        <a:bodyPr/>
        <a:lstStyle/>
        <a:p>
          <a:endParaRPr lang="en-US"/>
        </a:p>
      </dgm:t>
    </dgm:pt>
    <dgm:pt modelId="{A004F999-83D5-4E26-881A-1030BEB8FA4F}" type="pres">
      <dgm:prSet presAssocID="{4F800678-7730-4468-A3F0-3E634B15EE1E}" presName="root" presStyleCnt="0">
        <dgm:presLayoutVars>
          <dgm:dir/>
          <dgm:resizeHandles val="exact"/>
        </dgm:presLayoutVars>
      </dgm:prSet>
      <dgm:spPr/>
    </dgm:pt>
    <dgm:pt modelId="{3A828EDB-8FE4-4FEA-93C6-4441227F8A7E}" type="pres">
      <dgm:prSet presAssocID="{F603439E-1630-43D5-9F18-EEC4DE9A06D5}" presName="compNode" presStyleCnt="0"/>
      <dgm:spPr/>
    </dgm:pt>
    <dgm:pt modelId="{0D0E979F-6225-45A3-AF43-1694CB7ABFF8}" type="pres">
      <dgm:prSet presAssocID="{F603439E-1630-43D5-9F18-EEC4DE9A0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0923DDC3-BBDA-4794-8D58-A72A40C3D06F}" type="pres">
      <dgm:prSet presAssocID="{F603439E-1630-43D5-9F18-EEC4DE9A06D5}" presName="spaceRect" presStyleCnt="0"/>
      <dgm:spPr/>
    </dgm:pt>
    <dgm:pt modelId="{F7F810D4-6E8E-491E-8B63-83B3582A9AB3}" type="pres">
      <dgm:prSet presAssocID="{F603439E-1630-43D5-9F18-EEC4DE9A06D5}" presName="textRect" presStyleLbl="revTx" presStyleIdx="0" presStyleCnt="2">
        <dgm:presLayoutVars>
          <dgm:chMax val="1"/>
          <dgm:chPref val="1"/>
        </dgm:presLayoutVars>
      </dgm:prSet>
      <dgm:spPr/>
    </dgm:pt>
    <dgm:pt modelId="{36E99A4F-7C83-4F8F-8A99-01A6C8ACEE9E}" type="pres">
      <dgm:prSet presAssocID="{4BD25F62-9DE4-46F4-A351-D0F66C13CDE6}" presName="sibTrans" presStyleCnt="0"/>
      <dgm:spPr/>
    </dgm:pt>
    <dgm:pt modelId="{6DDA31FF-5FBF-4309-928D-3A78AB3919A0}" type="pres">
      <dgm:prSet presAssocID="{045F7F02-5A90-49CB-AB6F-FBD1D9E26D2E}" presName="compNode" presStyleCnt="0"/>
      <dgm:spPr/>
    </dgm:pt>
    <dgm:pt modelId="{45E2FFE2-7F5F-4768-9CF6-375B5497C832}" type="pres">
      <dgm:prSet presAssocID="{045F7F02-5A90-49CB-AB6F-FBD1D9E26D2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32E68F8-9371-471E-BD5F-72E3BF769D79}" type="pres">
      <dgm:prSet presAssocID="{045F7F02-5A90-49CB-AB6F-FBD1D9E26D2E}" presName="spaceRect" presStyleCnt="0"/>
      <dgm:spPr/>
    </dgm:pt>
    <dgm:pt modelId="{4BDC6586-3B06-4A6B-84A1-855D9D9CCFFB}" type="pres">
      <dgm:prSet presAssocID="{045F7F02-5A90-49CB-AB6F-FBD1D9E26D2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83450E-FC49-4FB1-96B4-028D84E05A08}" type="presOf" srcId="{045F7F02-5A90-49CB-AB6F-FBD1D9E26D2E}" destId="{4BDC6586-3B06-4A6B-84A1-855D9D9CCFFB}" srcOrd="0" destOrd="0" presId="urn:microsoft.com/office/officeart/2018/2/layout/IconLabelList"/>
    <dgm:cxn modelId="{2D887A82-7629-418A-ABC4-5166A7D5A326}" type="presOf" srcId="{F603439E-1630-43D5-9F18-EEC4DE9A06D5}" destId="{F7F810D4-6E8E-491E-8B63-83B3582A9AB3}" srcOrd="0" destOrd="0" presId="urn:microsoft.com/office/officeart/2018/2/layout/IconLabelList"/>
    <dgm:cxn modelId="{D5083A96-2A75-47E6-BABE-DA110D43068F}" srcId="{4F800678-7730-4468-A3F0-3E634B15EE1E}" destId="{F603439E-1630-43D5-9F18-EEC4DE9A06D5}" srcOrd="0" destOrd="0" parTransId="{31B8D9B4-BD9D-4FBF-AEFD-A4CFF60BEE28}" sibTransId="{4BD25F62-9DE4-46F4-A351-D0F66C13CDE6}"/>
    <dgm:cxn modelId="{CC7E73E2-E772-42BC-ADC6-013BEA6746E2}" srcId="{4F800678-7730-4468-A3F0-3E634B15EE1E}" destId="{045F7F02-5A90-49CB-AB6F-FBD1D9E26D2E}" srcOrd="1" destOrd="0" parTransId="{8A9E5FC1-69E0-4E87-A921-F399C425DBBC}" sibTransId="{40DECD3B-9D5F-4796-AF97-FA5BE731A056}"/>
    <dgm:cxn modelId="{7A1EE1E4-9E7F-4A5F-9D35-90CBA83F1F33}" type="presOf" srcId="{4F800678-7730-4468-A3F0-3E634B15EE1E}" destId="{A004F999-83D5-4E26-881A-1030BEB8FA4F}" srcOrd="0" destOrd="0" presId="urn:microsoft.com/office/officeart/2018/2/layout/IconLabelList"/>
    <dgm:cxn modelId="{F48AF6CD-C3C2-42EB-9598-2B8C8F908F21}" type="presParOf" srcId="{A004F999-83D5-4E26-881A-1030BEB8FA4F}" destId="{3A828EDB-8FE4-4FEA-93C6-4441227F8A7E}" srcOrd="0" destOrd="0" presId="urn:microsoft.com/office/officeart/2018/2/layout/IconLabelList"/>
    <dgm:cxn modelId="{3427FD64-D1BA-4157-ABE9-8EDC0D519D90}" type="presParOf" srcId="{3A828EDB-8FE4-4FEA-93C6-4441227F8A7E}" destId="{0D0E979F-6225-45A3-AF43-1694CB7ABFF8}" srcOrd="0" destOrd="0" presId="urn:microsoft.com/office/officeart/2018/2/layout/IconLabelList"/>
    <dgm:cxn modelId="{1AD581BB-6560-4F59-8947-50F02438C644}" type="presParOf" srcId="{3A828EDB-8FE4-4FEA-93C6-4441227F8A7E}" destId="{0923DDC3-BBDA-4794-8D58-A72A40C3D06F}" srcOrd="1" destOrd="0" presId="urn:microsoft.com/office/officeart/2018/2/layout/IconLabelList"/>
    <dgm:cxn modelId="{32B339BE-82AE-4DCB-BDDD-A1137BF5CB2B}" type="presParOf" srcId="{3A828EDB-8FE4-4FEA-93C6-4441227F8A7E}" destId="{F7F810D4-6E8E-491E-8B63-83B3582A9AB3}" srcOrd="2" destOrd="0" presId="urn:microsoft.com/office/officeart/2018/2/layout/IconLabelList"/>
    <dgm:cxn modelId="{91E801F9-0BBC-4D79-BD6A-E513D5972CC9}" type="presParOf" srcId="{A004F999-83D5-4E26-881A-1030BEB8FA4F}" destId="{36E99A4F-7C83-4F8F-8A99-01A6C8ACEE9E}" srcOrd="1" destOrd="0" presId="urn:microsoft.com/office/officeart/2018/2/layout/IconLabelList"/>
    <dgm:cxn modelId="{520677CA-C8F5-4B6D-AC9C-F387ED97EBC8}" type="presParOf" srcId="{A004F999-83D5-4E26-881A-1030BEB8FA4F}" destId="{6DDA31FF-5FBF-4309-928D-3A78AB3919A0}" srcOrd="2" destOrd="0" presId="urn:microsoft.com/office/officeart/2018/2/layout/IconLabelList"/>
    <dgm:cxn modelId="{0A5AF45D-F24B-424D-9224-DA0D53BCFBB4}" type="presParOf" srcId="{6DDA31FF-5FBF-4309-928D-3A78AB3919A0}" destId="{45E2FFE2-7F5F-4768-9CF6-375B5497C832}" srcOrd="0" destOrd="0" presId="urn:microsoft.com/office/officeart/2018/2/layout/IconLabelList"/>
    <dgm:cxn modelId="{1F9DD5D7-3D08-440C-B9A0-9B145921FBC2}" type="presParOf" srcId="{6DDA31FF-5FBF-4309-928D-3A78AB3919A0}" destId="{A32E68F8-9371-471E-BD5F-72E3BF769D79}" srcOrd="1" destOrd="0" presId="urn:microsoft.com/office/officeart/2018/2/layout/IconLabelList"/>
    <dgm:cxn modelId="{7D172C5D-3B89-4FB8-88D0-B6D9EBE5181B}" type="presParOf" srcId="{6DDA31FF-5FBF-4309-928D-3A78AB3919A0}" destId="{4BDC6586-3B06-4A6B-84A1-855D9D9CCFF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9FF51-FC55-46F7-9FB7-2F6E5F3D0B8C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66CDB4-6AC5-4B11-8631-71CD186147C0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Alcohol dehydrogenase (ADH) is a family of enzymes that oxidize primary or secondary alcohols to aldehydes or ketones.</a:t>
          </a:r>
          <a:endParaRPr lang="en-US" sz="2000" kern="1200"/>
        </a:p>
      </dsp:txBody>
      <dsp:txXfrm>
        <a:off x="0" y="2124"/>
        <a:ext cx="10515600" cy="724514"/>
      </dsp:txXfrm>
    </dsp:sp>
    <dsp:sp modelId="{63AD8170-9CB7-42E4-AAA3-6B5B6C31FC71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D49EBB-C022-46DB-AF73-F8DF37CBE356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ADH uses NAD+ or NADP+ as coenzyme which is reduced during reaction.</a:t>
          </a:r>
          <a:endParaRPr lang="en-US" sz="2000" kern="1200"/>
        </a:p>
      </dsp:txBody>
      <dsp:txXfrm>
        <a:off x="0" y="726639"/>
        <a:ext cx="10515600" cy="724514"/>
      </dsp:txXfrm>
    </dsp:sp>
    <dsp:sp modelId="{75A6F5CE-5DD7-4947-976C-A2810C33BE2F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AA1C52-40FC-432C-892B-C46B76C9758A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R-CH2-OH can be converted to R-CHO + NADH + H+ in a reaction catalyzed by ADH.</a:t>
          </a:r>
          <a:endParaRPr lang="en-US" sz="2000" kern="1200"/>
        </a:p>
      </dsp:txBody>
      <dsp:txXfrm>
        <a:off x="0" y="1451154"/>
        <a:ext cx="10515600" cy="724514"/>
      </dsp:txXfrm>
    </dsp:sp>
    <dsp:sp modelId="{ACDEF138-A9BD-460C-9ED4-38F28B6C446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49D0F5-A592-4D9E-81A2-E33532EF793F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NADH has strong UV absorbance at 340 nm, while oxidized NAD+ has little to no absorbance at this wavelength.</a:t>
          </a:r>
          <a:endParaRPr lang="en-US" sz="2000" kern="1200"/>
        </a:p>
      </dsp:txBody>
      <dsp:txXfrm>
        <a:off x="0" y="2175669"/>
        <a:ext cx="10515600" cy="724514"/>
      </dsp:txXfrm>
    </dsp:sp>
    <dsp:sp modelId="{55C1ECCE-8EF9-4E0A-BA1D-8C8FAD9D4743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D4B4B-15AB-4A0D-B6D6-55E56C8D1A2A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Absorbance of solution at 340 nm increases as NADH is formed during reaction.</a:t>
          </a:r>
          <a:endParaRPr lang="en-US" sz="2000" kern="1200"/>
        </a:p>
      </dsp:txBody>
      <dsp:txXfrm>
        <a:off x="0" y="2900183"/>
        <a:ext cx="10515600" cy="724514"/>
      </dsp:txXfrm>
    </dsp:sp>
    <dsp:sp modelId="{15D3082B-A0AE-4597-BFEE-D9A6E7CF0601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349E0A-9F74-4023-BF3C-FE0CF2CCBA8B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Reaction can be monitored by starting with a mixture of ethanol, NAD+, and enzyme in buffer and measuring absorbance until equilibrium is established.</a:t>
          </a:r>
          <a:endParaRPr lang="en-US" sz="2000" kern="1200"/>
        </a:p>
      </dsp:txBody>
      <dsp:txXfrm>
        <a:off x="0" y="3624698"/>
        <a:ext cx="10515600" cy="72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4EF3B-0395-4B66-9701-30F6C4804391}">
      <dsp:nvSpPr>
        <dsp:cNvPr id="0" name=""/>
        <dsp:cNvSpPr/>
      </dsp:nvSpPr>
      <dsp:spPr>
        <a:xfrm>
          <a:off x="0" y="3844668"/>
          <a:ext cx="2628900" cy="504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20904" rIns="186967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Take</a:t>
          </a:r>
        </a:p>
      </dsp:txBody>
      <dsp:txXfrm>
        <a:off x="0" y="3844668"/>
        <a:ext cx="2628900" cy="504610"/>
      </dsp:txXfrm>
    </dsp:sp>
    <dsp:sp modelId="{8F245238-1095-4FBA-9E34-5D4A45BBE683}">
      <dsp:nvSpPr>
        <dsp:cNvPr id="0" name=""/>
        <dsp:cNvSpPr/>
      </dsp:nvSpPr>
      <dsp:spPr>
        <a:xfrm>
          <a:off x="2628900" y="3844668"/>
          <a:ext cx="7886700" cy="5046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39700" rIns="1599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Take readings at every 30 seconds for 2-3 minutes and calculate the unit activity of the enzyme using the change in absorbance per unit time (dA/dt).</a:t>
          </a:r>
        </a:p>
      </dsp:txBody>
      <dsp:txXfrm>
        <a:off x="2628900" y="3844668"/>
        <a:ext cx="7886700" cy="504610"/>
      </dsp:txXfrm>
    </dsp:sp>
    <dsp:sp modelId="{8C3E175D-3FF1-4363-83C7-CB325435FE91}">
      <dsp:nvSpPr>
        <dsp:cNvPr id="0" name=""/>
        <dsp:cNvSpPr/>
      </dsp:nvSpPr>
      <dsp:spPr>
        <a:xfrm rot="10800000">
          <a:off x="0" y="3076146"/>
          <a:ext cx="2628900" cy="776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20904" rIns="186967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Start</a:t>
          </a:r>
        </a:p>
      </dsp:txBody>
      <dsp:txXfrm rot="-10800000">
        <a:off x="0" y="3076146"/>
        <a:ext cx="2628900" cy="504459"/>
      </dsp:txXfrm>
    </dsp:sp>
    <dsp:sp modelId="{C5A3CED8-F7AC-4766-80CA-43E312AC4D6A}">
      <dsp:nvSpPr>
        <dsp:cNvPr id="0" name=""/>
        <dsp:cNvSpPr/>
      </dsp:nvSpPr>
      <dsp:spPr>
        <a:xfrm>
          <a:off x="2628900" y="3076146"/>
          <a:ext cx="7886700" cy="504459"/>
        </a:xfrm>
        <a:prstGeom prst="rect">
          <a:avLst/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39700" rIns="1599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Start the reaction by adding 0.15 ml of alcohol to the Test and measuring the absorbance at 340 nm</a:t>
          </a:r>
        </a:p>
      </dsp:txBody>
      <dsp:txXfrm>
        <a:off x="2628900" y="3076146"/>
        <a:ext cx="7886700" cy="504459"/>
      </dsp:txXfrm>
    </dsp:sp>
    <dsp:sp modelId="{E27DE4D6-E422-4FC3-B129-BB75A1B4D346}">
      <dsp:nvSpPr>
        <dsp:cNvPr id="0" name=""/>
        <dsp:cNvSpPr/>
      </dsp:nvSpPr>
      <dsp:spPr>
        <a:xfrm rot="10800000">
          <a:off x="0" y="2307624"/>
          <a:ext cx="2628900" cy="776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20904" rIns="186967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Calibrate</a:t>
          </a:r>
        </a:p>
      </dsp:txBody>
      <dsp:txXfrm rot="-10800000">
        <a:off x="0" y="2307624"/>
        <a:ext cx="2628900" cy="504459"/>
      </dsp:txXfrm>
    </dsp:sp>
    <dsp:sp modelId="{931210C7-7A8E-4F3F-A3F6-DCE4CD8843D2}">
      <dsp:nvSpPr>
        <dsp:cNvPr id="0" name=""/>
        <dsp:cNvSpPr/>
      </dsp:nvSpPr>
      <dsp:spPr>
        <a:xfrm>
          <a:off x="2628900" y="2307624"/>
          <a:ext cx="7886700" cy="504459"/>
        </a:xfrm>
        <a:prstGeom prst="rect">
          <a:avLst/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39700" rIns="1599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Calibrate the Blank in a UV spectrophotometer at 340nm using 1 ml of the solution</a:t>
          </a:r>
        </a:p>
      </dsp:txBody>
      <dsp:txXfrm>
        <a:off x="2628900" y="2307624"/>
        <a:ext cx="7886700" cy="504459"/>
      </dsp:txXfrm>
    </dsp:sp>
    <dsp:sp modelId="{5B25D9D9-26C6-4BF6-A635-1E2B4B58D073}">
      <dsp:nvSpPr>
        <dsp:cNvPr id="0" name=""/>
        <dsp:cNvSpPr/>
      </dsp:nvSpPr>
      <dsp:spPr>
        <a:xfrm rot="10800000">
          <a:off x="0" y="1539102"/>
          <a:ext cx="2628900" cy="776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20904" rIns="186967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Blank</a:t>
          </a:r>
        </a:p>
      </dsp:txBody>
      <dsp:txXfrm rot="-10800000">
        <a:off x="0" y="1539102"/>
        <a:ext cx="2628900" cy="504459"/>
      </dsp:txXfrm>
    </dsp:sp>
    <dsp:sp modelId="{12275BCF-88A3-4597-8C1E-1FFACC27C5B7}">
      <dsp:nvSpPr>
        <dsp:cNvPr id="0" name=""/>
        <dsp:cNvSpPr/>
      </dsp:nvSpPr>
      <dsp:spPr>
        <a:xfrm>
          <a:off x="2628900" y="1539102"/>
          <a:ext cx="7886700" cy="504459"/>
        </a:xfrm>
        <a:prstGeom prst="rect">
          <a:avLst/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39700" rIns="1599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Blank: 0.75 ml Phosphate buffer + 0.2 ml NAD+ + 0.1 ml Enzyme (Final Reaction Volume = 1.050 ml)</a:t>
          </a:r>
        </a:p>
      </dsp:txBody>
      <dsp:txXfrm>
        <a:off x="2628900" y="1539102"/>
        <a:ext cx="7886700" cy="504459"/>
      </dsp:txXfrm>
    </dsp:sp>
    <dsp:sp modelId="{237C9631-A889-42E2-9376-20A45330E8B7}">
      <dsp:nvSpPr>
        <dsp:cNvPr id="0" name=""/>
        <dsp:cNvSpPr/>
      </dsp:nvSpPr>
      <dsp:spPr>
        <a:xfrm rot="10800000">
          <a:off x="0" y="770580"/>
          <a:ext cx="2628900" cy="776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20904" rIns="186967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</a:t>
          </a:r>
        </a:p>
      </dsp:txBody>
      <dsp:txXfrm rot="-10800000">
        <a:off x="0" y="770580"/>
        <a:ext cx="2628900" cy="504459"/>
      </dsp:txXfrm>
    </dsp:sp>
    <dsp:sp modelId="{418CDD11-A13A-4263-B473-D2B505E65A52}">
      <dsp:nvSpPr>
        <dsp:cNvPr id="0" name=""/>
        <dsp:cNvSpPr/>
      </dsp:nvSpPr>
      <dsp:spPr>
        <a:xfrm>
          <a:off x="2628900" y="770580"/>
          <a:ext cx="7886700" cy="504459"/>
        </a:xfrm>
        <a:prstGeom prst="rect">
          <a:avLst/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39700" rIns="1599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Test: 0.6 ml Phosphate buffer + 0.2 ml NAD+ + 0.1 ml Enzyme (Final Reaction Volume = 0.9 ml)</a:t>
          </a:r>
        </a:p>
      </dsp:txBody>
      <dsp:txXfrm>
        <a:off x="2628900" y="770580"/>
        <a:ext cx="7886700" cy="504459"/>
      </dsp:txXfrm>
    </dsp:sp>
    <dsp:sp modelId="{B4DACE76-121D-49B1-9392-B28952B66BE5}">
      <dsp:nvSpPr>
        <dsp:cNvPr id="0" name=""/>
        <dsp:cNvSpPr/>
      </dsp:nvSpPr>
      <dsp:spPr>
        <a:xfrm rot="10800000">
          <a:off x="0" y="2058"/>
          <a:ext cx="2628900" cy="77609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20904" rIns="186967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Prepare</a:t>
          </a:r>
        </a:p>
      </dsp:txBody>
      <dsp:txXfrm rot="-10800000">
        <a:off x="0" y="2058"/>
        <a:ext cx="2628900" cy="504459"/>
      </dsp:txXfrm>
    </dsp:sp>
    <dsp:sp modelId="{B2B939F9-F1CD-40E5-A8FD-A22B3073DF87}">
      <dsp:nvSpPr>
        <dsp:cNvPr id="0" name=""/>
        <dsp:cNvSpPr/>
      </dsp:nvSpPr>
      <dsp:spPr>
        <a:xfrm>
          <a:off x="2628900" y="2058"/>
          <a:ext cx="7886700" cy="50445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139700" rIns="159980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Prepare two reaction systems: Test and Blank</a:t>
          </a:r>
        </a:p>
      </dsp:txBody>
      <dsp:txXfrm>
        <a:off x="2628900" y="2058"/>
        <a:ext cx="7886700" cy="504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E979F-6225-45A3-AF43-1694CB7ABFF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810D4-6E8E-491E-8B63-83B3582A9AB3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Activity of enzyme(8) = 0.0001 * 10^6 = 100 </a:t>
          </a:r>
          <a:r>
            <a:rPr lang="el-GR" sz="2500" i="0" kern="1200"/>
            <a:t>μ</a:t>
          </a:r>
          <a:r>
            <a:rPr lang="en-IN" sz="2500" i="0" kern="1200"/>
            <a:t>mol min</a:t>
          </a:r>
          <a:r>
            <a:rPr lang="en-IN" sz="2500" i="0" kern="1200" baseline="30000"/>
            <a:t>−1</a:t>
          </a:r>
          <a:r>
            <a:rPr lang="en-IN" sz="2500" kern="1200"/>
            <a:t> </a:t>
          </a:r>
          <a:endParaRPr lang="en-US" sz="2500" kern="1200"/>
        </a:p>
      </dsp:txBody>
      <dsp:txXfrm>
        <a:off x="559800" y="3022743"/>
        <a:ext cx="4320000" cy="720000"/>
      </dsp:txXfrm>
    </dsp:sp>
    <dsp:sp modelId="{45E2FFE2-7F5F-4768-9CF6-375B5497C832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6586-3B06-4A6B-84A1-855D9D9CCFFB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Activity of enzyme(20) = 0.00009 * 10^6 = 90 </a:t>
          </a:r>
          <a:r>
            <a:rPr lang="el-GR" sz="2500" i="0" kern="1200"/>
            <a:t>μ</a:t>
          </a:r>
          <a:r>
            <a:rPr lang="en-IN" sz="2500" i="0" kern="1200"/>
            <a:t>mol min</a:t>
          </a:r>
          <a:r>
            <a:rPr lang="en-IN" sz="2500" i="0" kern="1200" baseline="30000"/>
            <a:t>−1</a:t>
          </a:r>
          <a:r>
            <a:rPr lang="en-IN" sz="2500" kern="1200"/>
            <a:t> </a:t>
          </a:r>
          <a:endParaRPr lang="en-US" sz="25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CF0F-4947-4241-179F-4D352DDEF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86E2F-114C-C17C-8BEE-ABD09BCD8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65750-3B9A-9D94-135B-1A31A87E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1EFE9-DC36-0FD2-FEC4-EBA4A6E6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D596C-7828-1176-C4ED-047BD12C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99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8516-26AE-9229-5489-20E7D2FD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5CBC-8863-DDD0-D3C9-ABD9ACD84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81265-D38C-6EB2-4141-0BD5FA6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41111-D520-1049-1833-F8DEFC34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B669A-011E-1835-D99E-BDD0FB06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07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3326A-AEBF-5D67-6DE9-C2D5BE42C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E7477-B69F-5016-C2A1-CC9093F2C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70D0-898B-B9D8-28FB-C24B391A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14C3E-5789-7E3D-7EF4-F1FC684C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88ABA-59BC-F9E4-D7FA-6DCD2697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75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6A87-1A30-7189-1687-39C6399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C4B7-902E-C90D-6F3E-6EC13FE8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1478D-3343-05C7-660C-8A0D2721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30E64-5E31-6A5B-C2AB-D8E2F208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CD54-5149-580E-EA9A-F67E5B8E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31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CED2-7E4C-E4E2-8303-92F65A7D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2F8A6-513A-C422-DD5D-A255B1DC6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A3AE1-09F9-7CCA-8417-FD647CBA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C832-A62A-3B41-D952-B76872C2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7948F-8185-A5C9-F419-AA602484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02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9541-6543-5177-0841-C2D5AF4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332E-CF22-2DD0-D15C-3180807D8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3721-07B8-F0E3-FB9B-218961064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8439A-C1AD-2EC3-E19B-FC3317D6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8D9E-5355-DBB8-534A-70DD92C8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A173C-1192-AF37-FEC3-74EFB79B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43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78DE-99B9-28FD-E28B-F5F0150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AA66B-7A9D-4AC8-6128-974EB6414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90155-2367-8068-511E-C4797A7B6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EBE61-A223-E66D-2595-B4E706779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97A26-3442-182F-CD1B-61D15015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B040F-9F2D-85A1-6274-66661B6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90859-121B-0BD7-CDE2-3FD6D18B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51FE2-C3EE-AF44-A849-EBB3B463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B6FD-B119-8866-F442-D272AD4F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38C08-770A-1590-CF63-C8F62888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80C1F-CB77-A25F-7A5A-0EDE00E1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12986-6FEF-F18F-CF0C-CF61305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09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14EC2-3416-92A6-E2DD-D81C9AA1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8BC8D-4E50-14FC-9E46-778DE151A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80305-005F-637D-1404-215C81BF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14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7E35-00F4-8315-F1DA-87230775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83C5-129F-07A7-585B-DB5EFDAD1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E2A90-5E70-8735-6AEC-AB1A10E7E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474EA-62F6-E1C4-1C02-2E81DA21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73962-9F26-EBA2-E914-66A2A204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7AE8-C152-5F50-FE59-6998736B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56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B439-1FAB-B448-3190-CB86807E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26D27-567B-790D-8E7A-EA3726757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30275-3E4C-CE0E-86B0-C132D1DFB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47AB8-31FB-6162-D972-46418F9C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EB805-2008-2938-9173-2F4398E5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E22EF-21F0-D25F-8921-9D0F8A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5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BA5F7-CD36-9B82-7870-421863A3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71BD2-B75B-2BE1-13B3-66ED1C374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5435-6432-2836-73D0-63C371F53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41BDC-DAC8-449B-8930-EBE91DB80F9E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CC85-B8F1-0F2A-2AE6-6111E2674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69124-9D70-2AAA-AD1D-3F8716016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6DBD6-29BD-4142-BF8F-B586376CA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0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screen shot of water droplets&#10;&#10;Description automatically generated with low confidence">
            <a:extLst>
              <a:ext uri="{FF2B5EF4-FFF2-40B4-BE49-F238E27FC236}">
                <a16:creationId xmlns:a16="http://schemas.microsoft.com/office/drawing/2014/main" id="{E25BBA8E-F880-FC03-2C21-18775779D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01925-BA8A-5F7F-F32B-0ABFFA5A5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Assay of Alcohol Dehydrogenase (ADH) 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1F91F-7C00-B6D2-7B0A-4B8182B47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Laxman Manjhi 2019BB10034</a:t>
            </a:r>
          </a:p>
          <a:p>
            <a:r>
              <a:rPr lang="en-IN">
                <a:solidFill>
                  <a:srgbClr val="FFFFFF"/>
                </a:solidFill>
              </a:rPr>
              <a:t>Ratnesh Kumar Sharma 2019BB10047</a:t>
            </a:r>
          </a:p>
        </p:txBody>
      </p:sp>
    </p:spTree>
    <p:extLst>
      <p:ext uri="{BB962C8B-B14F-4D97-AF65-F5344CB8AC3E}">
        <p14:creationId xmlns:p14="http://schemas.microsoft.com/office/powerpoint/2010/main" val="34625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ECFB1AE-B25B-59E7-CE54-2AB51DE26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02058-B69B-1F6B-C0CD-7C24E5B8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BACKGROUND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D3C924-EF11-B2D0-A47D-18BE23F25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232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680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9C496-89E3-E272-BEB8-988BACD74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CD4A8-3A47-3AAE-DBFB-8BF63F06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148605-46A6-FEFC-9E47-ED599A17C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984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72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4C0C7-0E08-9667-9FF7-3552D1557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B90B30-AAC6-B1C7-8CD0-164AC65FB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023745"/>
              </p:ext>
            </p:extLst>
          </p:nvPr>
        </p:nvGraphicFramePr>
        <p:xfrm>
          <a:off x="4598073" y="902208"/>
          <a:ext cx="7034457" cy="505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467">
                  <a:extLst>
                    <a:ext uri="{9D8B030D-6E8A-4147-A177-3AD203B41FA5}">
                      <a16:colId xmlns:a16="http://schemas.microsoft.com/office/drawing/2014/main" val="4212900485"/>
                    </a:ext>
                  </a:extLst>
                </a:gridCol>
                <a:gridCol w="2242995">
                  <a:extLst>
                    <a:ext uri="{9D8B030D-6E8A-4147-A177-3AD203B41FA5}">
                      <a16:colId xmlns:a16="http://schemas.microsoft.com/office/drawing/2014/main" val="1166421029"/>
                    </a:ext>
                  </a:extLst>
                </a:gridCol>
                <a:gridCol w="2242995">
                  <a:extLst>
                    <a:ext uri="{9D8B030D-6E8A-4147-A177-3AD203B41FA5}">
                      <a16:colId xmlns:a16="http://schemas.microsoft.com/office/drawing/2014/main" val="53844623"/>
                    </a:ext>
                  </a:extLst>
                </a:gridCol>
              </a:tblGrid>
              <a:tr h="631698">
                <a:tc>
                  <a:txBody>
                    <a:bodyPr/>
                    <a:lstStyle/>
                    <a:p>
                      <a:pPr algn="l" fontAlgn="b"/>
                      <a:r>
                        <a:rPr lang="en-IN" sz="3300" u="none" strike="noStrike">
                          <a:effectLst/>
                        </a:rPr>
                        <a:t>Time (sec)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300" u="none" strike="noStrike">
                          <a:effectLst/>
                        </a:rPr>
                        <a:t>Abs(8)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300" u="none" strike="noStrike">
                          <a:effectLst/>
                        </a:rPr>
                        <a:t>Abs(20)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458755447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0.45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0.386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9840886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30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0.995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0.638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248065813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60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1.328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0.829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534140586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90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1.624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1.005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820766962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120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1.882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1.175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649428906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150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2.086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1.332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88880272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180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2.265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3300" u="none" strike="noStrike">
                          <a:effectLst/>
                        </a:rPr>
                        <a:t>1.47</a:t>
                      </a:r>
                      <a:endParaRPr lang="en-IN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33076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58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EC780-9074-CE70-3EEB-8B6796EF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vs concentrations of enzymes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C6BADF-5B26-68E0-C0D0-2AD09AE6E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81768"/>
              </p:ext>
            </p:extLst>
          </p:nvPr>
        </p:nvGraphicFramePr>
        <p:xfrm>
          <a:off x="432225" y="1982157"/>
          <a:ext cx="11327551" cy="44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573">
                  <a:extLst>
                    <a:ext uri="{9D8B030D-6E8A-4147-A177-3AD203B41FA5}">
                      <a16:colId xmlns:a16="http://schemas.microsoft.com/office/drawing/2014/main" val="2186562971"/>
                    </a:ext>
                  </a:extLst>
                </a:gridCol>
                <a:gridCol w="2896793">
                  <a:extLst>
                    <a:ext uri="{9D8B030D-6E8A-4147-A177-3AD203B41FA5}">
                      <a16:colId xmlns:a16="http://schemas.microsoft.com/office/drawing/2014/main" val="548320097"/>
                    </a:ext>
                  </a:extLst>
                </a:gridCol>
                <a:gridCol w="1133103">
                  <a:extLst>
                    <a:ext uri="{9D8B030D-6E8A-4147-A177-3AD203B41FA5}">
                      <a16:colId xmlns:a16="http://schemas.microsoft.com/office/drawing/2014/main" val="2065250512"/>
                    </a:ext>
                  </a:extLst>
                </a:gridCol>
                <a:gridCol w="2343289">
                  <a:extLst>
                    <a:ext uri="{9D8B030D-6E8A-4147-A177-3AD203B41FA5}">
                      <a16:colId xmlns:a16="http://schemas.microsoft.com/office/drawing/2014/main" val="701855119"/>
                    </a:ext>
                  </a:extLst>
                </a:gridCol>
                <a:gridCol w="2896793">
                  <a:extLst>
                    <a:ext uri="{9D8B030D-6E8A-4147-A177-3AD203B41FA5}">
                      <a16:colId xmlns:a16="http://schemas.microsoft.com/office/drawing/2014/main" val="3997147081"/>
                    </a:ext>
                  </a:extLst>
                </a:gridCol>
              </a:tblGrid>
              <a:tr h="552555">
                <a:tc>
                  <a:txBody>
                    <a:bodyPr/>
                    <a:lstStyle/>
                    <a:p>
                      <a:pPr algn="l" fontAlgn="b"/>
                      <a:r>
                        <a:rPr lang="en-IN" sz="2900" u="none" strike="noStrike">
                          <a:effectLst/>
                        </a:rPr>
                        <a:t>Time (min)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900" u="none" strike="noStrike" dirty="0" err="1">
                          <a:effectLst/>
                        </a:rPr>
                        <a:t>Conc</a:t>
                      </a:r>
                      <a:r>
                        <a:rPr lang="en-IN" sz="2900" u="none" strike="noStrike" dirty="0">
                          <a:effectLst/>
                        </a:rPr>
                        <a:t>(E8) in M</a:t>
                      </a:r>
                      <a:endParaRPr lang="en-IN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900" u="none" strike="noStrike">
                          <a:effectLst/>
                        </a:rPr>
                        <a:t>Time(min)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900" u="none" strike="noStrike" dirty="0" err="1">
                          <a:effectLst/>
                        </a:rPr>
                        <a:t>Conc</a:t>
                      </a:r>
                      <a:r>
                        <a:rPr lang="en-IN" sz="2900" u="none" strike="noStrike" dirty="0">
                          <a:effectLst/>
                        </a:rPr>
                        <a:t>(E20) in M</a:t>
                      </a:r>
                      <a:endParaRPr lang="en-IN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11455475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7.23473E-05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6.20579E-05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3807872711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0.000159968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0.000102572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3568901601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1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0.000213505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1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0.00013328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52116537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1.5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0.000261093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1.5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0.000161576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2455568401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2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0.000302572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2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0.000188907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1997868153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2.5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0.00033537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2.5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0.000214148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3851946096"/>
                  </a:ext>
                </a:extLst>
              </a:tr>
              <a:tr h="552555"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3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0.000364148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>
                          <a:effectLst/>
                        </a:rPr>
                        <a:t>3</a:t>
                      </a:r>
                      <a:endParaRPr lang="en-IN" sz="2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900" u="none" strike="noStrike" dirty="0">
                          <a:effectLst/>
                        </a:rPr>
                        <a:t>0.000236334</a:t>
                      </a:r>
                      <a:endParaRPr lang="en-IN" sz="2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663" marR="16663" marT="16663" marB="0" anchor="b"/>
                </a:tc>
                <a:extLst>
                  <a:ext uri="{0D108BD9-81ED-4DB2-BD59-A6C34878D82A}">
                    <a16:rowId xmlns:a16="http://schemas.microsoft.com/office/drawing/2014/main" val="45221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8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709EEC3-7CE6-4918-F1CE-B097B234A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569647"/>
              </p:ext>
            </p:extLst>
          </p:nvPr>
        </p:nvGraphicFramePr>
        <p:xfrm>
          <a:off x="643467" y="643467"/>
          <a:ext cx="10905066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8759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34ACF57-1C08-ACF6-BFB5-1DF32A3395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510808"/>
              </p:ext>
            </p:extLst>
          </p:nvPr>
        </p:nvGraphicFramePr>
        <p:xfrm>
          <a:off x="643467" y="643467"/>
          <a:ext cx="10905066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678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2A5A65C-0FFE-7281-ACD1-6ABBDFF23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50" b="4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5F726-FEB3-7EEB-0214-6ABADE68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Calculation and result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CB04DC-D319-378D-090B-1EFC55ACA0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8008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472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9831-8FAF-0961-70C3-A9CF15D3C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7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A2318-B1B0-51DB-BC65-2DC7C94C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33" y="2978020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21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87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395</Words>
  <Application>Microsoft Office PowerPoint</Application>
  <PresentationFormat>Widescreen</PresentationFormat>
  <Paragraphs>91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Assay of Alcohol Dehydrogenase (ADH) </vt:lpstr>
      <vt:lpstr>BACKGROUND </vt:lpstr>
      <vt:lpstr>Method</vt:lpstr>
      <vt:lpstr>Observation</vt:lpstr>
      <vt:lpstr>Time vs concentrations of enzymes</vt:lpstr>
      <vt:lpstr>PowerPoint Presentation</vt:lpstr>
      <vt:lpstr>PowerPoint Presentation</vt:lpstr>
      <vt:lpstr>Calculation and 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Assay of Alcohol Dehydrogenase (ADH) </dc:title>
  <dc:creator>Ratnesh Sharma</dc:creator>
  <cp:lastModifiedBy>Ratnesh Sharma</cp:lastModifiedBy>
  <cp:revision>1</cp:revision>
  <dcterms:created xsi:type="dcterms:W3CDTF">2023-02-03T17:09:07Z</dcterms:created>
  <dcterms:modified xsi:type="dcterms:W3CDTF">2023-02-03T17:59:30Z</dcterms:modified>
</cp:coreProperties>
</file>